
<file path=[Content_Types].xml><?xml version="1.0" encoding="utf-8"?>
<Types xmlns="http://schemas.openxmlformats.org/package/2006/content-types">
  <Default Extension="fntdata" ContentType="application/x-fontdata"/>
  <Default Extension="jfif" ContentType="image/jpeg"/>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6" r:id="rId1"/>
  </p:sldMasterIdLst>
  <p:notesMasterIdLst>
    <p:notesMasterId r:id="rId13"/>
  </p:notesMasterIdLst>
  <p:sldIdLst>
    <p:sldId id="256" r:id="rId2"/>
    <p:sldId id="294" r:id="rId3"/>
    <p:sldId id="295" r:id="rId4"/>
    <p:sldId id="262" r:id="rId5"/>
    <p:sldId id="267" r:id="rId6"/>
    <p:sldId id="269" r:id="rId7"/>
    <p:sldId id="296" r:id="rId8"/>
    <p:sldId id="275" r:id="rId9"/>
    <p:sldId id="298" r:id="rId10"/>
    <p:sldId id="300" r:id="rId11"/>
    <p:sldId id="301" r:id="rId12"/>
  </p:sldIdLst>
  <p:sldSz cx="9144000" cy="5143500" type="screen16x9"/>
  <p:notesSz cx="6858000" cy="9144000"/>
  <p:embeddedFontLst>
    <p:embeddedFont>
      <p:font typeface="Assistant Light" pitchFamily="2" charset="-79"/>
      <p:regular r:id="rId14"/>
      <p:bold r:id="rId15"/>
    </p:embeddedFont>
    <p:embeddedFont>
      <p:font typeface="Bahnschrift Light" panose="020B0502040204020203" pitchFamily="34" charset="0"/>
      <p:regular r:id="rId16"/>
    </p:embeddedFont>
    <p:embeddedFont>
      <p:font typeface="Nunito Sans" pitchFamily="2" charset="0"/>
      <p:regular r:id="rId17"/>
      <p:bold r:id="rId18"/>
      <p:italic r:id="rId19"/>
      <p:boldItalic r:id="rId20"/>
    </p:embeddedFont>
    <p:embeddedFont>
      <p:font typeface="Nunito Sans ExtraBold" pitchFamily="2" charset="0"/>
      <p:bold r:id="rId21"/>
      <p:boldItalic r:id="rId22"/>
    </p:embeddedFont>
    <p:embeddedFont>
      <p:font typeface="Pontano Sans" panose="020B0604020202020204" charset="0"/>
      <p:regular r:id="rId23"/>
      <p:bold r:id="rId2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5760">
          <p15:clr>
            <a:srgbClr val="9AA0A6"/>
          </p15:clr>
        </p15:guide>
        <p15:guide id="2" pos="4215">
          <p15:clr>
            <a:srgbClr val="9AA0A6"/>
          </p15:clr>
        </p15:guide>
        <p15:guide id="3" orient="horz" pos="162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940" y="44"/>
      </p:cViewPr>
      <p:guideLst>
        <p:guide pos="5760"/>
        <p:guide pos="4215"/>
        <p:guide orient="horz" pos="162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1.fntdata"/><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font" Target="fonts/font10.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font" Target="fonts/font9.fntdata"/><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58d3b44f08_1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58d3b44f08_1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g58d3b44f08_0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0" name="Google Shape;350;g58d3b44f08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g58d3b44f08_0_1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8" name="Google Shape;368;g58d3b44f08_0_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6"/>
        <p:cNvGrpSpPr/>
        <p:nvPr/>
      </p:nvGrpSpPr>
      <p:grpSpPr>
        <a:xfrm>
          <a:off x="0" y="0"/>
          <a:ext cx="0" cy="0"/>
          <a:chOff x="0" y="0"/>
          <a:chExt cx="0" cy="0"/>
        </a:xfrm>
      </p:grpSpPr>
      <p:sp>
        <p:nvSpPr>
          <p:cNvPr id="457" name="Google Shape;457;g5465e7bc0b_1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8" name="Google Shape;458;g5465e7bc0b_1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Opening slide">
  <p:cSld name="CUSTOM_7">
    <p:spTree>
      <p:nvGrpSpPr>
        <p:cNvPr id="1" name="Shape 8"/>
        <p:cNvGrpSpPr/>
        <p:nvPr/>
      </p:nvGrpSpPr>
      <p:grpSpPr>
        <a:xfrm>
          <a:off x="0" y="0"/>
          <a:ext cx="0" cy="0"/>
          <a:chOff x="0" y="0"/>
          <a:chExt cx="0" cy="0"/>
        </a:xfrm>
      </p:grpSpPr>
      <p:sp>
        <p:nvSpPr>
          <p:cNvPr id="9" name="Google Shape;9;p2"/>
          <p:cNvSpPr/>
          <p:nvPr/>
        </p:nvSpPr>
        <p:spPr>
          <a:xfrm>
            <a:off x="5089700" y="-20175"/>
            <a:ext cx="4094650" cy="5190575"/>
          </a:xfrm>
          <a:custGeom>
            <a:avLst/>
            <a:gdLst/>
            <a:ahLst/>
            <a:cxnLst/>
            <a:rect l="l" t="t" r="r" b="b"/>
            <a:pathLst>
              <a:path w="163786" h="207623" extrusionOk="0">
                <a:moveTo>
                  <a:pt x="0" y="0"/>
                </a:moveTo>
                <a:lnTo>
                  <a:pt x="26895" y="207623"/>
                </a:lnTo>
                <a:lnTo>
                  <a:pt x="163786" y="207623"/>
                </a:lnTo>
                <a:lnTo>
                  <a:pt x="163786" y="538"/>
                </a:lnTo>
                <a:close/>
              </a:path>
            </a:pathLst>
          </a:custGeom>
          <a:solidFill>
            <a:schemeClr val="dk1"/>
          </a:solidFill>
          <a:ln>
            <a:noFill/>
          </a:ln>
        </p:spPr>
      </p:sp>
      <p:sp>
        <p:nvSpPr>
          <p:cNvPr id="10" name="Google Shape;10;p2"/>
          <p:cNvSpPr txBox="1">
            <a:spLocks noGrp="1"/>
          </p:cNvSpPr>
          <p:nvPr>
            <p:ph type="ctrTitle"/>
          </p:nvPr>
        </p:nvSpPr>
        <p:spPr>
          <a:xfrm>
            <a:off x="4863802" y="1290175"/>
            <a:ext cx="3639600" cy="17823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lt1"/>
              </a:buClr>
              <a:buSzPts val="3000"/>
              <a:buFont typeface="Nunito Sans ExtraBold"/>
              <a:buNone/>
              <a:defRPr sz="3000">
                <a:solidFill>
                  <a:schemeClr val="lt1"/>
                </a:solidFill>
                <a:latin typeface="Nunito Sans ExtraBold"/>
                <a:ea typeface="Nunito Sans ExtraBold"/>
                <a:cs typeface="Nunito Sans ExtraBold"/>
                <a:sym typeface="Nunito Sans ExtraBold"/>
              </a:defRPr>
            </a:lvl1pPr>
            <a:lvl2pPr lvl="1" algn="r" rtl="0">
              <a:spcBef>
                <a:spcPts val="0"/>
              </a:spcBef>
              <a:spcAft>
                <a:spcPts val="0"/>
              </a:spcAft>
              <a:buClr>
                <a:schemeClr val="lt1"/>
              </a:buClr>
              <a:buSzPts val="3000"/>
              <a:buNone/>
              <a:defRPr sz="3000">
                <a:solidFill>
                  <a:schemeClr val="lt1"/>
                </a:solidFill>
              </a:defRPr>
            </a:lvl2pPr>
            <a:lvl3pPr lvl="2" algn="r" rtl="0">
              <a:spcBef>
                <a:spcPts val="0"/>
              </a:spcBef>
              <a:spcAft>
                <a:spcPts val="0"/>
              </a:spcAft>
              <a:buClr>
                <a:schemeClr val="lt1"/>
              </a:buClr>
              <a:buSzPts val="3000"/>
              <a:buNone/>
              <a:defRPr sz="3000">
                <a:solidFill>
                  <a:schemeClr val="lt1"/>
                </a:solidFill>
              </a:defRPr>
            </a:lvl3pPr>
            <a:lvl4pPr lvl="3" algn="r" rtl="0">
              <a:spcBef>
                <a:spcPts val="0"/>
              </a:spcBef>
              <a:spcAft>
                <a:spcPts val="0"/>
              </a:spcAft>
              <a:buClr>
                <a:schemeClr val="lt1"/>
              </a:buClr>
              <a:buSzPts val="3000"/>
              <a:buNone/>
              <a:defRPr sz="3000">
                <a:solidFill>
                  <a:schemeClr val="lt1"/>
                </a:solidFill>
              </a:defRPr>
            </a:lvl4pPr>
            <a:lvl5pPr lvl="4" algn="r" rtl="0">
              <a:spcBef>
                <a:spcPts val="0"/>
              </a:spcBef>
              <a:spcAft>
                <a:spcPts val="0"/>
              </a:spcAft>
              <a:buClr>
                <a:schemeClr val="lt1"/>
              </a:buClr>
              <a:buSzPts val="3000"/>
              <a:buNone/>
              <a:defRPr sz="3000">
                <a:solidFill>
                  <a:schemeClr val="lt1"/>
                </a:solidFill>
              </a:defRPr>
            </a:lvl5pPr>
            <a:lvl6pPr lvl="5" algn="r" rtl="0">
              <a:spcBef>
                <a:spcPts val="0"/>
              </a:spcBef>
              <a:spcAft>
                <a:spcPts val="0"/>
              </a:spcAft>
              <a:buClr>
                <a:schemeClr val="lt1"/>
              </a:buClr>
              <a:buSzPts val="3000"/>
              <a:buNone/>
              <a:defRPr sz="3000">
                <a:solidFill>
                  <a:schemeClr val="lt1"/>
                </a:solidFill>
              </a:defRPr>
            </a:lvl6pPr>
            <a:lvl7pPr lvl="6" algn="r" rtl="0">
              <a:spcBef>
                <a:spcPts val="0"/>
              </a:spcBef>
              <a:spcAft>
                <a:spcPts val="0"/>
              </a:spcAft>
              <a:buClr>
                <a:schemeClr val="lt1"/>
              </a:buClr>
              <a:buSzPts val="3000"/>
              <a:buNone/>
              <a:defRPr sz="3000">
                <a:solidFill>
                  <a:schemeClr val="lt1"/>
                </a:solidFill>
              </a:defRPr>
            </a:lvl7pPr>
            <a:lvl8pPr lvl="7" algn="r" rtl="0">
              <a:spcBef>
                <a:spcPts val="0"/>
              </a:spcBef>
              <a:spcAft>
                <a:spcPts val="0"/>
              </a:spcAft>
              <a:buClr>
                <a:schemeClr val="lt1"/>
              </a:buClr>
              <a:buSzPts val="3000"/>
              <a:buNone/>
              <a:defRPr sz="3000">
                <a:solidFill>
                  <a:schemeClr val="lt1"/>
                </a:solidFill>
              </a:defRPr>
            </a:lvl8pPr>
            <a:lvl9pPr lvl="8" algn="r" rtl="0">
              <a:spcBef>
                <a:spcPts val="0"/>
              </a:spcBef>
              <a:spcAft>
                <a:spcPts val="0"/>
              </a:spcAft>
              <a:buClr>
                <a:schemeClr val="lt1"/>
              </a:buClr>
              <a:buSzPts val="3000"/>
              <a:buNone/>
              <a:defRPr sz="3000">
                <a:solidFill>
                  <a:schemeClr val="lt1"/>
                </a:solidFill>
              </a:defRPr>
            </a:lvl9pPr>
          </a:lstStyle>
          <a:p>
            <a:endParaRPr/>
          </a:p>
        </p:txBody>
      </p:sp>
      <p:sp>
        <p:nvSpPr>
          <p:cNvPr id="11" name="Google Shape;11;p2"/>
          <p:cNvSpPr txBox="1">
            <a:spLocks noGrp="1"/>
          </p:cNvSpPr>
          <p:nvPr>
            <p:ph type="subTitle" idx="1"/>
          </p:nvPr>
        </p:nvSpPr>
        <p:spPr>
          <a:xfrm>
            <a:off x="4151302" y="2757622"/>
            <a:ext cx="4352100" cy="7170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Clr>
                <a:schemeClr val="lt1"/>
              </a:buClr>
              <a:buSzPts val="1200"/>
              <a:buFont typeface="Pontano Sans"/>
              <a:buNone/>
              <a:defRPr>
                <a:solidFill>
                  <a:schemeClr val="lt1"/>
                </a:solidFill>
                <a:latin typeface="Pontano Sans"/>
                <a:ea typeface="Pontano Sans"/>
                <a:cs typeface="Pontano Sans"/>
                <a:sym typeface="Pontano Sans"/>
              </a:defRPr>
            </a:lvl1pPr>
            <a:lvl2pPr lvl="1" algn="r" rtl="0">
              <a:lnSpc>
                <a:spcPct val="100000"/>
              </a:lnSpc>
              <a:spcBef>
                <a:spcPts val="0"/>
              </a:spcBef>
              <a:spcAft>
                <a:spcPts val="0"/>
              </a:spcAft>
              <a:buClr>
                <a:schemeClr val="lt1"/>
              </a:buClr>
              <a:buSzPts val="2800"/>
              <a:buFont typeface="Pontano Sans"/>
              <a:buNone/>
              <a:defRPr sz="2800">
                <a:solidFill>
                  <a:schemeClr val="lt1"/>
                </a:solidFill>
                <a:latin typeface="Pontano Sans"/>
                <a:ea typeface="Pontano Sans"/>
                <a:cs typeface="Pontano Sans"/>
                <a:sym typeface="Pontano Sans"/>
              </a:defRPr>
            </a:lvl2pPr>
            <a:lvl3pPr lvl="2" algn="r" rtl="0">
              <a:lnSpc>
                <a:spcPct val="100000"/>
              </a:lnSpc>
              <a:spcBef>
                <a:spcPts val="0"/>
              </a:spcBef>
              <a:spcAft>
                <a:spcPts val="0"/>
              </a:spcAft>
              <a:buClr>
                <a:schemeClr val="lt1"/>
              </a:buClr>
              <a:buSzPts val="2800"/>
              <a:buFont typeface="Pontano Sans"/>
              <a:buNone/>
              <a:defRPr sz="2800">
                <a:solidFill>
                  <a:schemeClr val="lt1"/>
                </a:solidFill>
                <a:latin typeface="Pontano Sans"/>
                <a:ea typeface="Pontano Sans"/>
                <a:cs typeface="Pontano Sans"/>
                <a:sym typeface="Pontano Sans"/>
              </a:defRPr>
            </a:lvl3pPr>
            <a:lvl4pPr lvl="3" algn="r" rtl="0">
              <a:lnSpc>
                <a:spcPct val="100000"/>
              </a:lnSpc>
              <a:spcBef>
                <a:spcPts val="0"/>
              </a:spcBef>
              <a:spcAft>
                <a:spcPts val="0"/>
              </a:spcAft>
              <a:buClr>
                <a:schemeClr val="lt1"/>
              </a:buClr>
              <a:buSzPts val="2800"/>
              <a:buFont typeface="Pontano Sans"/>
              <a:buNone/>
              <a:defRPr sz="2800">
                <a:solidFill>
                  <a:schemeClr val="lt1"/>
                </a:solidFill>
                <a:latin typeface="Pontano Sans"/>
                <a:ea typeface="Pontano Sans"/>
                <a:cs typeface="Pontano Sans"/>
                <a:sym typeface="Pontano Sans"/>
              </a:defRPr>
            </a:lvl4pPr>
            <a:lvl5pPr lvl="4" algn="r" rtl="0">
              <a:lnSpc>
                <a:spcPct val="100000"/>
              </a:lnSpc>
              <a:spcBef>
                <a:spcPts val="0"/>
              </a:spcBef>
              <a:spcAft>
                <a:spcPts val="0"/>
              </a:spcAft>
              <a:buClr>
                <a:schemeClr val="lt1"/>
              </a:buClr>
              <a:buSzPts val="2800"/>
              <a:buFont typeface="Pontano Sans"/>
              <a:buNone/>
              <a:defRPr sz="2800">
                <a:solidFill>
                  <a:schemeClr val="lt1"/>
                </a:solidFill>
                <a:latin typeface="Pontano Sans"/>
                <a:ea typeface="Pontano Sans"/>
                <a:cs typeface="Pontano Sans"/>
                <a:sym typeface="Pontano Sans"/>
              </a:defRPr>
            </a:lvl5pPr>
            <a:lvl6pPr lvl="5" algn="r" rtl="0">
              <a:lnSpc>
                <a:spcPct val="100000"/>
              </a:lnSpc>
              <a:spcBef>
                <a:spcPts val="0"/>
              </a:spcBef>
              <a:spcAft>
                <a:spcPts val="0"/>
              </a:spcAft>
              <a:buClr>
                <a:schemeClr val="lt1"/>
              </a:buClr>
              <a:buSzPts val="2800"/>
              <a:buFont typeface="Pontano Sans"/>
              <a:buNone/>
              <a:defRPr sz="2800">
                <a:solidFill>
                  <a:schemeClr val="lt1"/>
                </a:solidFill>
                <a:latin typeface="Pontano Sans"/>
                <a:ea typeface="Pontano Sans"/>
                <a:cs typeface="Pontano Sans"/>
                <a:sym typeface="Pontano Sans"/>
              </a:defRPr>
            </a:lvl6pPr>
            <a:lvl7pPr lvl="6" algn="r" rtl="0">
              <a:lnSpc>
                <a:spcPct val="100000"/>
              </a:lnSpc>
              <a:spcBef>
                <a:spcPts val="0"/>
              </a:spcBef>
              <a:spcAft>
                <a:spcPts val="0"/>
              </a:spcAft>
              <a:buClr>
                <a:schemeClr val="lt1"/>
              </a:buClr>
              <a:buSzPts val="2800"/>
              <a:buFont typeface="Pontano Sans"/>
              <a:buNone/>
              <a:defRPr sz="2800">
                <a:solidFill>
                  <a:schemeClr val="lt1"/>
                </a:solidFill>
                <a:latin typeface="Pontano Sans"/>
                <a:ea typeface="Pontano Sans"/>
                <a:cs typeface="Pontano Sans"/>
                <a:sym typeface="Pontano Sans"/>
              </a:defRPr>
            </a:lvl7pPr>
            <a:lvl8pPr lvl="7" algn="r" rtl="0">
              <a:lnSpc>
                <a:spcPct val="100000"/>
              </a:lnSpc>
              <a:spcBef>
                <a:spcPts val="0"/>
              </a:spcBef>
              <a:spcAft>
                <a:spcPts val="0"/>
              </a:spcAft>
              <a:buClr>
                <a:schemeClr val="lt1"/>
              </a:buClr>
              <a:buSzPts val="2800"/>
              <a:buFont typeface="Pontano Sans"/>
              <a:buNone/>
              <a:defRPr sz="2800">
                <a:solidFill>
                  <a:schemeClr val="lt1"/>
                </a:solidFill>
                <a:latin typeface="Pontano Sans"/>
                <a:ea typeface="Pontano Sans"/>
                <a:cs typeface="Pontano Sans"/>
                <a:sym typeface="Pontano Sans"/>
              </a:defRPr>
            </a:lvl8pPr>
            <a:lvl9pPr lvl="8" algn="r" rtl="0">
              <a:lnSpc>
                <a:spcPct val="100000"/>
              </a:lnSpc>
              <a:spcBef>
                <a:spcPts val="0"/>
              </a:spcBef>
              <a:spcAft>
                <a:spcPts val="0"/>
              </a:spcAft>
              <a:buClr>
                <a:schemeClr val="lt1"/>
              </a:buClr>
              <a:buSzPts val="2800"/>
              <a:buFont typeface="Pontano Sans"/>
              <a:buNone/>
              <a:defRPr sz="2800">
                <a:solidFill>
                  <a:schemeClr val="lt1"/>
                </a:solidFill>
                <a:latin typeface="Pontano Sans"/>
                <a:ea typeface="Pontano Sans"/>
                <a:cs typeface="Pontano Sans"/>
                <a:sym typeface="Pontano Sans"/>
              </a:defRPr>
            </a:lvl9pPr>
          </a:lstStyle>
          <a:p>
            <a:endParaRPr/>
          </a:p>
        </p:txBody>
      </p:sp>
    </p:spTree>
  </p:cSld>
  <p:clrMapOvr>
    <a:masterClrMapping/>
  </p:clrMapOvr>
  <p:extLst>
    <p:ext uri="{DCECCB84-F9BA-43D5-87BE-67443E8EF086}">
      <p15:sldGuideLst xmlns:p15="http://schemas.microsoft.com/office/powerpoint/2012/main">
        <p15:guide id="1" pos="2551">
          <p15:clr>
            <a:srgbClr val="FA7B17"/>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1">
  <p:cSld name="CUSTOM_18">
    <p:spTree>
      <p:nvGrpSpPr>
        <p:cNvPr id="1" name="Shape 37"/>
        <p:cNvGrpSpPr/>
        <p:nvPr/>
      </p:nvGrpSpPr>
      <p:grpSpPr>
        <a:xfrm>
          <a:off x="0" y="0"/>
          <a:ext cx="0" cy="0"/>
          <a:chOff x="0" y="0"/>
          <a:chExt cx="0" cy="0"/>
        </a:xfrm>
      </p:grpSpPr>
      <p:sp>
        <p:nvSpPr>
          <p:cNvPr id="38" name="Google Shape;38;p4"/>
          <p:cNvSpPr/>
          <p:nvPr/>
        </p:nvSpPr>
        <p:spPr>
          <a:xfrm>
            <a:off x="-1152650" y="-437650"/>
            <a:ext cx="6000900" cy="5714700"/>
          </a:xfrm>
          <a:prstGeom prst="hexagon">
            <a:avLst>
              <a:gd name="adj" fmla="val 25000"/>
              <a:gd name="vf" fmla="val 11547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4"/>
          <p:cNvSpPr/>
          <p:nvPr/>
        </p:nvSpPr>
        <p:spPr>
          <a:xfrm>
            <a:off x="-4362575" y="-437650"/>
            <a:ext cx="6000900" cy="5714700"/>
          </a:xfrm>
          <a:prstGeom prst="hexagon">
            <a:avLst>
              <a:gd name="adj" fmla="val 25000"/>
              <a:gd name="vf" fmla="val 11547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4"/>
          <p:cNvSpPr txBox="1">
            <a:spLocks noGrp="1"/>
          </p:cNvSpPr>
          <p:nvPr>
            <p:ph type="ctrTitle"/>
          </p:nvPr>
        </p:nvSpPr>
        <p:spPr>
          <a:xfrm flipH="1">
            <a:off x="1889225" y="2355535"/>
            <a:ext cx="3281400" cy="8031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sz="18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41" name="Google Shape;41;p4"/>
          <p:cNvSpPr txBox="1">
            <a:spLocks noGrp="1"/>
          </p:cNvSpPr>
          <p:nvPr>
            <p:ph type="title" idx="2" hasCustomPrompt="1"/>
          </p:nvPr>
        </p:nvSpPr>
        <p:spPr>
          <a:xfrm flipH="1">
            <a:off x="1889225" y="1753435"/>
            <a:ext cx="2979300" cy="754500"/>
          </a:xfrm>
          <a:prstGeom prst="rect">
            <a:avLst/>
          </a:prstGeom>
        </p:spPr>
        <p:txBody>
          <a:bodyPr spcFirstLastPara="1" wrap="square" lIns="91425" tIns="91425" rIns="91425" bIns="91425" anchor="t" anchorCtr="0">
            <a:noAutofit/>
          </a:bodyPr>
          <a:lstStyle>
            <a:lvl1pPr lvl="0" rtl="0">
              <a:spcBef>
                <a:spcPts val="0"/>
              </a:spcBef>
              <a:spcAft>
                <a:spcPts val="0"/>
              </a:spcAft>
              <a:buSzPts val="4800"/>
              <a:buFont typeface="Nunito Sans ExtraBold"/>
              <a:buNone/>
              <a:defRPr sz="4800" b="0">
                <a:latin typeface="Nunito Sans ExtraBold"/>
                <a:ea typeface="Nunito Sans ExtraBold"/>
                <a:cs typeface="Nunito Sans ExtraBold"/>
                <a:sym typeface="Nunito Sans ExtraBold"/>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subtitle">
  <p:cSld name="CUSTOM_12">
    <p:spTree>
      <p:nvGrpSpPr>
        <p:cNvPr id="1" name="Shape 42"/>
        <p:cNvGrpSpPr/>
        <p:nvPr/>
      </p:nvGrpSpPr>
      <p:grpSpPr>
        <a:xfrm>
          <a:off x="0" y="0"/>
          <a:ext cx="0" cy="0"/>
          <a:chOff x="0" y="0"/>
          <a:chExt cx="0" cy="0"/>
        </a:xfrm>
      </p:grpSpPr>
      <p:sp>
        <p:nvSpPr>
          <p:cNvPr id="43" name="Google Shape;43;p5"/>
          <p:cNvSpPr/>
          <p:nvPr/>
        </p:nvSpPr>
        <p:spPr>
          <a:xfrm flipH="1">
            <a:off x="-447675" y="-42125"/>
            <a:ext cx="5743575" cy="5200650"/>
          </a:xfrm>
          <a:custGeom>
            <a:avLst/>
            <a:gdLst/>
            <a:ahLst/>
            <a:cxnLst/>
            <a:rect l="l" t="t" r="r" b="b"/>
            <a:pathLst>
              <a:path w="229743" h="208026" extrusionOk="0">
                <a:moveTo>
                  <a:pt x="62865" y="1524"/>
                </a:moveTo>
                <a:lnTo>
                  <a:pt x="0" y="208026"/>
                </a:lnTo>
                <a:lnTo>
                  <a:pt x="229743" y="208026"/>
                </a:lnTo>
                <a:lnTo>
                  <a:pt x="229743" y="0"/>
                </a:lnTo>
                <a:close/>
              </a:path>
            </a:pathLst>
          </a:custGeom>
          <a:solidFill>
            <a:schemeClr val="dk1"/>
          </a:solidFill>
          <a:ln>
            <a:noFill/>
          </a:ln>
        </p:spPr>
      </p:sp>
      <p:sp>
        <p:nvSpPr>
          <p:cNvPr id="44" name="Google Shape;44;p5"/>
          <p:cNvSpPr txBox="1">
            <a:spLocks noGrp="1"/>
          </p:cNvSpPr>
          <p:nvPr>
            <p:ph type="ctrTitle"/>
          </p:nvPr>
        </p:nvSpPr>
        <p:spPr>
          <a:xfrm>
            <a:off x="630625" y="1659512"/>
            <a:ext cx="3867300" cy="9705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1300"/>
              <a:buNone/>
              <a:defRPr sz="1300">
                <a:solidFill>
                  <a:schemeClr val="lt1"/>
                </a:solidFill>
              </a:defRPr>
            </a:lvl1pPr>
            <a:lvl2pPr lvl="1" rtl="0">
              <a:spcBef>
                <a:spcPts val="0"/>
              </a:spcBef>
              <a:spcAft>
                <a:spcPts val="0"/>
              </a:spcAft>
              <a:buClr>
                <a:schemeClr val="lt1"/>
              </a:buClr>
              <a:buSzPts val="1300"/>
              <a:buNone/>
              <a:defRPr sz="1300">
                <a:solidFill>
                  <a:schemeClr val="lt1"/>
                </a:solidFill>
              </a:defRPr>
            </a:lvl2pPr>
            <a:lvl3pPr lvl="2" rtl="0">
              <a:spcBef>
                <a:spcPts val="0"/>
              </a:spcBef>
              <a:spcAft>
                <a:spcPts val="0"/>
              </a:spcAft>
              <a:buClr>
                <a:schemeClr val="lt1"/>
              </a:buClr>
              <a:buSzPts val="1300"/>
              <a:buNone/>
              <a:defRPr sz="1300">
                <a:solidFill>
                  <a:schemeClr val="lt1"/>
                </a:solidFill>
              </a:defRPr>
            </a:lvl3pPr>
            <a:lvl4pPr lvl="3" rtl="0">
              <a:spcBef>
                <a:spcPts val="0"/>
              </a:spcBef>
              <a:spcAft>
                <a:spcPts val="0"/>
              </a:spcAft>
              <a:buClr>
                <a:schemeClr val="lt1"/>
              </a:buClr>
              <a:buSzPts val="1300"/>
              <a:buNone/>
              <a:defRPr sz="1300">
                <a:solidFill>
                  <a:schemeClr val="lt1"/>
                </a:solidFill>
              </a:defRPr>
            </a:lvl4pPr>
            <a:lvl5pPr lvl="4" rtl="0">
              <a:spcBef>
                <a:spcPts val="0"/>
              </a:spcBef>
              <a:spcAft>
                <a:spcPts val="0"/>
              </a:spcAft>
              <a:buClr>
                <a:schemeClr val="lt1"/>
              </a:buClr>
              <a:buSzPts val="1300"/>
              <a:buNone/>
              <a:defRPr sz="1300">
                <a:solidFill>
                  <a:schemeClr val="lt1"/>
                </a:solidFill>
              </a:defRPr>
            </a:lvl5pPr>
            <a:lvl6pPr lvl="5" rtl="0">
              <a:spcBef>
                <a:spcPts val="0"/>
              </a:spcBef>
              <a:spcAft>
                <a:spcPts val="0"/>
              </a:spcAft>
              <a:buClr>
                <a:schemeClr val="lt1"/>
              </a:buClr>
              <a:buSzPts val="1300"/>
              <a:buNone/>
              <a:defRPr sz="1300">
                <a:solidFill>
                  <a:schemeClr val="lt1"/>
                </a:solidFill>
              </a:defRPr>
            </a:lvl6pPr>
            <a:lvl7pPr lvl="6" rtl="0">
              <a:spcBef>
                <a:spcPts val="0"/>
              </a:spcBef>
              <a:spcAft>
                <a:spcPts val="0"/>
              </a:spcAft>
              <a:buClr>
                <a:schemeClr val="lt1"/>
              </a:buClr>
              <a:buSzPts val="1300"/>
              <a:buNone/>
              <a:defRPr sz="1300">
                <a:solidFill>
                  <a:schemeClr val="lt1"/>
                </a:solidFill>
              </a:defRPr>
            </a:lvl7pPr>
            <a:lvl8pPr lvl="7" rtl="0">
              <a:spcBef>
                <a:spcPts val="0"/>
              </a:spcBef>
              <a:spcAft>
                <a:spcPts val="0"/>
              </a:spcAft>
              <a:buClr>
                <a:schemeClr val="lt1"/>
              </a:buClr>
              <a:buSzPts val="1300"/>
              <a:buNone/>
              <a:defRPr sz="1300">
                <a:solidFill>
                  <a:schemeClr val="lt1"/>
                </a:solidFill>
              </a:defRPr>
            </a:lvl8pPr>
            <a:lvl9pPr lvl="8" rtl="0">
              <a:spcBef>
                <a:spcPts val="0"/>
              </a:spcBef>
              <a:spcAft>
                <a:spcPts val="0"/>
              </a:spcAft>
              <a:buClr>
                <a:schemeClr val="lt1"/>
              </a:buClr>
              <a:buSzPts val="1300"/>
              <a:buNone/>
              <a:defRPr sz="1300">
                <a:solidFill>
                  <a:schemeClr val="lt1"/>
                </a:solidFill>
              </a:defRPr>
            </a:lvl9pPr>
          </a:lstStyle>
          <a:p>
            <a:endParaRPr/>
          </a:p>
        </p:txBody>
      </p:sp>
      <p:sp>
        <p:nvSpPr>
          <p:cNvPr id="45" name="Google Shape;45;p5"/>
          <p:cNvSpPr txBox="1">
            <a:spLocks noGrp="1"/>
          </p:cNvSpPr>
          <p:nvPr>
            <p:ph type="subTitle" idx="1"/>
          </p:nvPr>
        </p:nvSpPr>
        <p:spPr>
          <a:xfrm>
            <a:off x="630625" y="2513488"/>
            <a:ext cx="3340500" cy="970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100"/>
              <a:buNone/>
              <a:defRPr sz="1100">
                <a:solidFill>
                  <a:schemeClr val="lt1"/>
                </a:solidFill>
              </a:defRPr>
            </a:lvl1pPr>
            <a:lvl2pPr lvl="1" rtl="0">
              <a:lnSpc>
                <a:spcPct val="100000"/>
              </a:lnSpc>
              <a:spcBef>
                <a:spcPts val="0"/>
              </a:spcBef>
              <a:spcAft>
                <a:spcPts val="0"/>
              </a:spcAft>
              <a:buClr>
                <a:schemeClr val="lt1"/>
              </a:buClr>
              <a:buSzPts val="1100"/>
              <a:buNone/>
              <a:defRPr sz="1100">
                <a:solidFill>
                  <a:schemeClr val="lt1"/>
                </a:solidFill>
              </a:defRPr>
            </a:lvl2pPr>
            <a:lvl3pPr lvl="2" rtl="0">
              <a:lnSpc>
                <a:spcPct val="100000"/>
              </a:lnSpc>
              <a:spcBef>
                <a:spcPts val="0"/>
              </a:spcBef>
              <a:spcAft>
                <a:spcPts val="0"/>
              </a:spcAft>
              <a:buClr>
                <a:schemeClr val="lt1"/>
              </a:buClr>
              <a:buSzPts val="1100"/>
              <a:buNone/>
              <a:defRPr sz="1100">
                <a:solidFill>
                  <a:schemeClr val="lt1"/>
                </a:solidFill>
              </a:defRPr>
            </a:lvl3pPr>
            <a:lvl4pPr lvl="3" rtl="0">
              <a:lnSpc>
                <a:spcPct val="100000"/>
              </a:lnSpc>
              <a:spcBef>
                <a:spcPts val="0"/>
              </a:spcBef>
              <a:spcAft>
                <a:spcPts val="0"/>
              </a:spcAft>
              <a:buClr>
                <a:schemeClr val="lt1"/>
              </a:buClr>
              <a:buSzPts val="1100"/>
              <a:buNone/>
              <a:defRPr sz="1100">
                <a:solidFill>
                  <a:schemeClr val="lt1"/>
                </a:solidFill>
              </a:defRPr>
            </a:lvl4pPr>
            <a:lvl5pPr lvl="4" rtl="0">
              <a:lnSpc>
                <a:spcPct val="100000"/>
              </a:lnSpc>
              <a:spcBef>
                <a:spcPts val="0"/>
              </a:spcBef>
              <a:spcAft>
                <a:spcPts val="0"/>
              </a:spcAft>
              <a:buClr>
                <a:schemeClr val="lt1"/>
              </a:buClr>
              <a:buSzPts val="1100"/>
              <a:buNone/>
              <a:defRPr sz="1100">
                <a:solidFill>
                  <a:schemeClr val="lt1"/>
                </a:solidFill>
              </a:defRPr>
            </a:lvl5pPr>
            <a:lvl6pPr lvl="5" rtl="0">
              <a:lnSpc>
                <a:spcPct val="100000"/>
              </a:lnSpc>
              <a:spcBef>
                <a:spcPts val="0"/>
              </a:spcBef>
              <a:spcAft>
                <a:spcPts val="0"/>
              </a:spcAft>
              <a:buClr>
                <a:schemeClr val="lt1"/>
              </a:buClr>
              <a:buSzPts val="1100"/>
              <a:buNone/>
              <a:defRPr sz="1100">
                <a:solidFill>
                  <a:schemeClr val="lt1"/>
                </a:solidFill>
              </a:defRPr>
            </a:lvl6pPr>
            <a:lvl7pPr lvl="6" rtl="0">
              <a:lnSpc>
                <a:spcPct val="100000"/>
              </a:lnSpc>
              <a:spcBef>
                <a:spcPts val="0"/>
              </a:spcBef>
              <a:spcAft>
                <a:spcPts val="0"/>
              </a:spcAft>
              <a:buClr>
                <a:schemeClr val="lt1"/>
              </a:buClr>
              <a:buSzPts val="1100"/>
              <a:buNone/>
              <a:defRPr sz="1100">
                <a:solidFill>
                  <a:schemeClr val="lt1"/>
                </a:solidFill>
              </a:defRPr>
            </a:lvl7pPr>
            <a:lvl8pPr lvl="7" rtl="0">
              <a:lnSpc>
                <a:spcPct val="100000"/>
              </a:lnSpc>
              <a:spcBef>
                <a:spcPts val="0"/>
              </a:spcBef>
              <a:spcAft>
                <a:spcPts val="0"/>
              </a:spcAft>
              <a:buClr>
                <a:schemeClr val="lt1"/>
              </a:buClr>
              <a:buSzPts val="1100"/>
              <a:buNone/>
              <a:defRPr sz="1100">
                <a:solidFill>
                  <a:schemeClr val="lt1"/>
                </a:solidFill>
              </a:defRPr>
            </a:lvl8pPr>
            <a:lvl9pPr lvl="8" rtl="0">
              <a:lnSpc>
                <a:spcPct val="100000"/>
              </a:lnSpc>
              <a:spcBef>
                <a:spcPts val="0"/>
              </a:spcBef>
              <a:spcAft>
                <a:spcPts val="0"/>
              </a:spcAft>
              <a:buClr>
                <a:schemeClr val="lt1"/>
              </a:buClr>
              <a:buSzPts val="1100"/>
              <a:buNone/>
              <a:defRPr sz="1100">
                <a:solidFill>
                  <a:schemeClr val="lt1"/>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subtitle 2">
  <p:cSld name="CUSTOM_15_1_1_1">
    <p:spTree>
      <p:nvGrpSpPr>
        <p:cNvPr id="1" name="Shape 61"/>
        <p:cNvGrpSpPr/>
        <p:nvPr/>
      </p:nvGrpSpPr>
      <p:grpSpPr>
        <a:xfrm>
          <a:off x="0" y="0"/>
          <a:ext cx="0" cy="0"/>
          <a:chOff x="0" y="0"/>
          <a:chExt cx="0" cy="0"/>
        </a:xfrm>
      </p:grpSpPr>
      <p:grpSp>
        <p:nvGrpSpPr>
          <p:cNvPr id="62" name="Google Shape;62;p8"/>
          <p:cNvGrpSpPr/>
          <p:nvPr/>
        </p:nvGrpSpPr>
        <p:grpSpPr>
          <a:xfrm>
            <a:off x="0" y="-9525"/>
            <a:ext cx="3105188" cy="5210133"/>
            <a:chOff x="0" y="-9525"/>
            <a:chExt cx="3105188" cy="5210133"/>
          </a:xfrm>
        </p:grpSpPr>
        <p:sp>
          <p:nvSpPr>
            <p:cNvPr id="63" name="Google Shape;63;p8"/>
            <p:cNvSpPr/>
            <p:nvPr/>
          </p:nvSpPr>
          <p:spPr>
            <a:xfrm>
              <a:off x="266700" y="-9525"/>
              <a:ext cx="2838488" cy="5210133"/>
            </a:xfrm>
            <a:custGeom>
              <a:avLst/>
              <a:gdLst/>
              <a:ahLst/>
              <a:cxnLst/>
              <a:rect l="l" t="t" r="r" b="b"/>
              <a:pathLst>
                <a:path w="110490" h="204359" extrusionOk="0">
                  <a:moveTo>
                    <a:pt x="1524" y="0"/>
                  </a:moveTo>
                  <a:lnTo>
                    <a:pt x="110490" y="0"/>
                  </a:lnTo>
                  <a:lnTo>
                    <a:pt x="55732" y="204359"/>
                  </a:lnTo>
                  <a:lnTo>
                    <a:pt x="0" y="204359"/>
                  </a:lnTo>
                  <a:close/>
                </a:path>
              </a:pathLst>
            </a:custGeom>
            <a:solidFill>
              <a:schemeClr val="dk1"/>
            </a:solidFill>
            <a:ln>
              <a:noFill/>
            </a:ln>
          </p:spPr>
        </p:sp>
        <p:sp>
          <p:nvSpPr>
            <p:cNvPr id="64" name="Google Shape;64;p8"/>
            <p:cNvSpPr/>
            <p:nvPr/>
          </p:nvSpPr>
          <p:spPr>
            <a:xfrm>
              <a:off x="0" y="-9525"/>
              <a:ext cx="558000" cy="5162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 name="Google Shape;65;p8"/>
          <p:cNvSpPr txBox="1">
            <a:spLocks noGrp="1"/>
          </p:cNvSpPr>
          <p:nvPr>
            <p:ph type="ctrTitle"/>
          </p:nvPr>
        </p:nvSpPr>
        <p:spPr>
          <a:xfrm>
            <a:off x="610871" y="405336"/>
            <a:ext cx="1737300" cy="946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1400"/>
              <a:buFont typeface="Nunito Sans ExtraBold"/>
              <a:buNone/>
              <a:defRPr sz="1400" b="0">
                <a:solidFill>
                  <a:schemeClr val="lt1"/>
                </a:solidFill>
                <a:latin typeface="Nunito Sans ExtraBold"/>
                <a:ea typeface="Nunito Sans ExtraBold"/>
                <a:cs typeface="Nunito Sans ExtraBold"/>
                <a:sym typeface="Nunito Sans ExtraBold"/>
              </a:defRPr>
            </a:lvl1pPr>
            <a:lvl2pPr lvl="1" algn="r" rtl="0">
              <a:spcBef>
                <a:spcPts val="0"/>
              </a:spcBef>
              <a:spcAft>
                <a:spcPts val="0"/>
              </a:spcAft>
              <a:buClr>
                <a:schemeClr val="lt1"/>
              </a:buClr>
              <a:buSzPts val="1400"/>
              <a:buFont typeface="Nunito Sans ExtraBold"/>
              <a:buNone/>
              <a:defRPr sz="1400" b="0">
                <a:solidFill>
                  <a:schemeClr val="lt1"/>
                </a:solidFill>
                <a:latin typeface="Nunito Sans ExtraBold"/>
                <a:ea typeface="Nunito Sans ExtraBold"/>
                <a:cs typeface="Nunito Sans ExtraBold"/>
                <a:sym typeface="Nunito Sans ExtraBold"/>
              </a:defRPr>
            </a:lvl2pPr>
            <a:lvl3pPr lvl="2" algn="r" rtl="0">
              <a:spcBef>
                <a:spcPts val="0"/>
              </a:spcBef>
              <a:spcAft>
                <a:spcPts val="0"/>
              </a:spcAft>
              <a:buClr>
                <a:schemeClr val="lt1"/>
              </a:buClr>
              <a:buSzPts val="1400"/>
              <a:buFont typeface="Nunito Sans ExtraBold"/>
              <a:buNone/>
              <a:defRPr sz="1400" b="0">
                <a:solidFill>
                  <a:schemeClr val="lt1"/>
                </a:solidFill>
                <a:latin typeface="Nunito Sans ExtraBold"/>
                <a:ea typeface="Nunito Sans ExtraBold"/>
                <a:cs typeface="Nunito Sans ExtraBold"/>
                <a:sym typeface="Nunito Sans ExtraBold"/>
              </a:defRPr>
            </a:lvl3pPr>
            <a:lvl4pPr lvl="3" algn="r" rtl="0">
              <a:spcBef>
                <a:spcPts val="0"/>
              </a:spcBef>
              <a:spcAft>
                <a:spcPts val="0"/>
              </a:spcAft>
              <a:buClr>
                <a:schemeClr val="lt1"/>
              </a:buClr>
              <a:buSzPts val="1400"/>
              <a:buFont typeface="Nunito Sans ExtraBold"/>
              <a:buNone/>
              <a:defRPr sz="1400" b="0">
                <a:solidFill>
                  <a:schemeClr val="lt1"/>
                </a:solidFill>
                <a:latin typeface="Nunito Sans ExtraBold"/>
                <a:ea typeface="Nunito Sans ExtraBold"/>
                <a:cs typeface="Nunito Sans ExtraBold"/>
                <a:sym typeface="Nunito Sans ExtraBold"/>
              </a:defRPr>
            </a:lvl4pPr>
            <a:lvl5pPr lvl="4" algn="r" rtl="0">
              <a:spcBef>
                <a:spcPts val="0"/>
              </a:spcBef>
              <a:spcAft>
                <a:spcPts val="0"/>
              </a:spcAft>
              <a:buClr>
                <a:schemeClr val="lt1"/>
              </a:buClr>
              <a:buSzPts val="1400"/>
              <a:buFont typeface="Nunito Sans ExtraBold"/>
              <a:buNone/>
              <a:defRPr sz="1400" b="0">
                <a:solidFill>
                  <a:schemeClr val="lt1"/>
                </a:solidFill>
                <a:latin typeface="Nunito Sans ExtraBold"/>
                <a:ea typeface="Nunito Sans ExtraBold"/>
                <a:cs typeface="Nunito Sans ExtraBold"/>
                <a:sym typeface="Nunito Sans ExtraBold"/>
              </a:defRPr>
            </a:lvl5pPr>
            <a:lvl6pPr lvl="5" algn="r" rtl="0">
              <a:spcBef>
                <a:spcPts val="0"/>
              </a:spcBef>
              <a:spcAft>
                <a:spcPts val="0"/>
              </a:spcAft>
              <a:buClr>
                <a:schemeClr val="lt1"/>
              </a:buClr>
              <a:buSzPts val="1400"/>
              <a:buFont typeface="Nunito Sans ExtraBold"/>
              <a:buNone/>
              <a:defRPr sz="1400" b="0">
                <a:solidFill>
                  <a:schemeClr val="lt1"/>
                </a:solidFill>
                <a:latin typeface="Nunito Sans ExtraBold"/>
                <a:ea typeface="Nunito Sans ExtraBold"/>
                <a:cs typeface="Nunito Sans ExtraBold"/>
                <a:sym typeface="Nunito Sans ExtraBold"/>
              </a:defRPr>
            </a:lvl6pPr>
            <a:lvl7pPr lvl="6" algn="r" rtl="0">
              <a:spcBef>
                <a:spcPts val="0"/>
              </a:spcBef>
              <a:spcAft>
                <a:spcPts val="0"/>
              </a:spcAft>
              <a:buClr>
                <a:schemeClr val="lt1"/>
              </a:buClr>
              <a:buSzPts val="1400"/>
              <a:buFont typeface="Nunito Sans ExtraBold"/>
              <a:buNone/>
              <a:defRPr sz="1400" b="0">
                <a:solidFill>
                  <a:schemeClr val="lt1"/>
                </a:solidFill>
                <a:latin typeface="Nunito Sans ExtraBold"/>
                <a:ea typeface="Nunito Sans ExtraBold"/>
                <a:cs typeface="Nunito Sans ExtraBold"/>
                <a:sym typeface="Nunito Sans ExtraBold"/>
              </a:defRPr>
            </a:lvl7pPr>
            <a:lvl8pPr lvl="7" algn="r" rtl="0">
              <a:spcBef>
                <a:spcPts val="0"/>
              </a:spcBef>
              <a:spcAft>
                <a:spcPts val="0"/>
              </a:spcAft>
              <a:buClr>
                <a:schemeClr val="lt1"/>
              </a:buClr>
              <a:buSzPts val="1400"/>
              <a:buFont typeface="Nunito Sans ExtraBold"/>
              <a:buNone/>
              <a:defRPr sz="1400" b="0">
                <a:solidFill>
                  <a:schemeClr val="lt1"/>
                </a:solidFill>
                <a:latin typeface="Nunito Sans ExtraBold"/>
                <a:ea typeface="Nunito Sans ExtraBold"/>
                <a:cs typeface="Nunito Sans ExtraBold"/>
                <a:sym typeface="Nunito Sans ExtraBold"/>
              </a:defRPr>
            </a:lvl8pPr>
            <a:lvl9pPr lvl="8" algn="r" rtl="0">
              <a:spcBef>
                <a:spcPts val="0"/>
              </a:spcBef>
              <a:spcAft>
                <a:spcPts val="0"/>
              </a:spcAft>
              <a:buClr>
                <a:schemeClr val="lt1"/>
              </a:buClr>
              <a:buSzPts val="1400"/>
              <a:buFont typeface="Nunito Sans ExtraBold"/>
              <a:buNone/>
              <a:defRPr sz="1400" b="0">
                <a:solidFill>
                  <a:schemeClr val="lt1"/>
                </a:solidFill>
                <a:latin typeface="Nunito Sans ExtraBold"/>
                <a:ea typeface="Nunito Sans ExtraBold"/>
                <a:cs typeface="Nunito Sans ExtraBold"/>
                <a:sym typeface="Nunito Sans ExtraBold"/>
              </a:defRPr>
            </a:lvl9pPr>
          </a:lstStyle>
          <a:p>
            <a:endParaRPr/>
          </a:p>
        </p:txBody>
      </p:sp>
      <p:sp>
        <p:nvSpPr>
          <p:cNvPr id="66" name="Google Shape;66;p8"/>
          <p:cNvSpPr txBox="1">
            <a:spLocks noGrp="1"/>
          </p:cNvSpPr>
          <p:nvPr>
            <p:ph type="ctrTitle" idx="2"/>
          </p:nvPr>
        </p:nvSpPr>
        <p:spPr>
          <a:xfrm>
            <a:off x="5739302" y="1659506"/>
            <a:ext cx="2900100" cy="9705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dk1"/>
              </a:buClr>
              <a:buSzPts val="1300"/>
              <a:buNone/>
              <a:defRPr sz="1300">
                <a:solidFill>
                  <a:schemeClr val="dk1"/>
                </a:solidFill>
              </a:defRPr>
            </a:lvl1pPr>
            <a:lvl2pPr lvl="1" rtl="0">
              <a:spcBef>
                <a:spcPts val="0"/>
              </a:spcBef>
              <a:spcAft>
                <a:spcPts val="0"/>
              </a:spcAft>
              <a:buClr>
                <a:schemeClr val="dk1"/>
              </a:buClr>
              <a:buSzPts val="1400"/>
              <a:buNone/>
              <a:defRPr sz="1400">
                <a:solidFill>
                  <a:schemeClr val="dk1"/>
                </a:solidFill>
              </a:defRPr>
            </a:lvl2pPr>
            <a:lvl3pPr lvl="2" rtl="0">
              <a:spcBef>
                <a:spcPts val="0"/>
              </a:spcBef>
              <a:spcAft>
                <a:spcPts val="0"/>
              </a:spcAft>
              <a:buClr>
                <a:schemeClr val="dk1"/>
              </a:buClr>
              <a:buSzPts val="1400"/>
              <a:buNone/>
              <a:defRPr sz="1400">
                <a:solidFill>
                  <a:schemeClr val="dk1"/>
                </a:solidFill>
              </a:defRPr>
            </a:lvl3pPr>
            <a:lvl4pPr lvl="3" rtl="0">
              <a:spcBef>
                <a:spcPts val="0"/>
              </a:spcBef>
              <a:spcAft>
                <a:spcPts val="0"/>
              </a:spcAft>
              <a:buClr>
                <a:schemeClr val="dk1"/>
              </a:buClr>
              <a:buSzPts val="1400"/>
              <a:buNone/>
              <a:defRPr sz="1400">
                <a:solidFill>
                  <a:schemeClr val="dk1"/>
                </a:solidFill>
              </a:defRPr>
            </a:lvl4pPr>
            <a:lvl5pPr lvl="4" rtl="0">
              <a:spcBef>
                <a:spcPts val="0"/>
              </a:spcBef>
              <a:spcAft>
                <a:spcPts val="0"/>
              </a:spcAft>
              <a:buClr>
                <a:schemeClr val="dk1"/>
              </a:buClr>
              <a:buSzPts val="1400"/>
              <a:buNone/>
              <a:defRPr sz="1400">
                <a:solidFill>
                  <a:schemeClr val="dk1"/>
                </a:solidFill>
              </a:defRPr>
            </a:lvl5pPr>
            <a:lvl6pPr lvl="5" rtl="0">
              <a:spcBef>
                <a:spcPts val="0"/>
              </a:spcBef>
              <a:spcAft>
                <a:spcPts val="0"/>
              </a:spcAft>
              <a:buClr>
                <a:schemeClr val="dk1"/>
              </a:buClr>
              <a:buSzPts val="1400"/>
              <a:buNone/>
              <a:defRPr sz="1400">
                <a:solidFill>
                  <a:schemeClr val="dk1"/>
                </a:solidFill>
              </a:defRPr>
            </a:lvl6pPr>
            <a:lvl7pPr lvl="6" rtl="0">
              <a:spcBef>
                <a:spcPts val="0"/>
              </a:spcBef>
              <a:spcAft>
                <a:spcPts val="0"/>
              </a:spcAft>
              <a:buClr>
                <a:schemeClr val="dk1"/>
              </a:buClr>
              <a:buSzPts val="1400"/>
              <a:buNone/>
              <a:defRPr sz="1400">
                <a:solidFill>
                  <a:schemeClr val="dk1"/>
                </a:solidFill>
              </a:defRPr>
            </a:lvl7pPr>
            <a:lvl8pPr lvl="7" rtl="0">
              <a:spcBef>
                <a:spcPts val="0"/>
              </a:spcBef>
              <a:spcAft>
                <a:spcPts val="0"/>
              </a:spcAft>
              <a:buClr>
                <a:schemeClr val="dk1"/>
              </a:buClr>
              <a:buSzPts val="1400"/>
              <a:buNone/>
              <a:defRPr sz="1400">
                <a:solidFill>
                  <a:schemeClr val="dk1"/>
                </a:solidFill>
              </a:defRPr>
            </a:lvl8pPr>
            <a:lvl9pPr lvl="8" rtl="0">
              <a:spcBef>
                <a:spcPts val="0"/>
              </a:spcBef>
              <a:spcAft>
                <a:spcPts val="0"/>
              </a:spcAft>
              <a:buClr>
                <a:schemeClr val="dk1"/>
              </a:buClr>
              <a:buSzPts val="1400"/>
              <a:buNone/>
              <a:defRPr sz="1400">
                <a:solidFill>
                  <a:schemeClr val="dk1"/>
                </a:solidFill>
              </a:defRPr>
            </a:lvl9pPr>
          </a:lstStyle>
          <a:p>
            <a:endParaRPr/>
          </a:p>
        </p:txBody>
      </p:sp>
      <p:sp>
        <p:nvSpPr>
          <p:cNvPr id="67" name="Google Shape;67;p8"/>
          <p:cNvSpPr txBox="1">
            <a:spLocks noGrp="1"/>
          </p:cNvSpPr>
          <p:nvPr>
            <p:ph type="subTitle" idx="1"/>
          </p:nvPr>
        </p:nvSpPr>
        <p:spPr>
          <a:xfrm>
            <a:off x="5739302" y="2513494"/>
            <a:ext cx="2505000" cy="970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100"/>
              <a:buNone/>
              <a:defRPr sz="1100">
                <a:solidFill>
                  <a:schemeClr val="dk1"/>
                </a:solidFill>
              </a:defRPr>
            </a:lvl1pPr>
            <a:lvl2pPr lvl="1" rtl="0">
              <a:lnSpc>
                <a:spcPct val="100000"/>
              </a:lnSpc>
              <a:spcBef>
                <a:spcPts val="0"/>
              </a:spcBef>
              <a:spcAft>
                <a:spcPts val="0"/>
              </a:spcAft>
              <a:buClr>
                <a:schemeClr val="dk1"/>
              </a:buClr>
              <a:buSzPts val="1100"/>
              <a:buNone/>
              <a:defRPr sz="1100">
                <a:solidFill>
                  <a:schemeClr val="dk1"/>
                </a:solidFill>
              </a:defRPr>
            </a:lvl2pPr>
            <a:lvl3pPr lvl="2" rtl="0">
              <a:lnSpc>
                <a:spcPct val="100000"/>
              </a:lnSpc>
              <a:spcBef>
                <a:spcPts val="0"/>
              </a:spcBef>
              <a:spcAft>
                <a:spcPts val="0"/>
              </a:spcAft>
              <a:buClr>
                <a:schemeClr val="dk1"/>
              </a:buClr>
              <a:buSzPts val="1100"/>
              <a:buNone/>
              <a:defRPr sz="1100">
                <a:solidFill>
                  <a:schemeClr val="dk1"/>
                </a:solidFill>
              </a:defRPr>
            </a:lvl3pPr>
            <a:lvl4pPr lvl="3" rtl="0">
              <a:lnSpc>
                <a:spcPct val="100000"/>
              </a:lnSpc>
              <a:spcBef>
                <a:spcPts val="0"/>
              </a:spcBef>
              <a:spcAft>
                <a:spcPts val="0"/>
              </a:spcAft>
              <a:buClr>
                <a:schemeClr val="dk1"/>
              </a:buClr>
              <a:buSzPts val="1100"/>
              <a:buNone/>
              <a:defRPr sz="1100">
                <a:solidFill>
                  <a:schemeClr val="dk1"/>
                </a:solidFill>
              </a:defRPr>
            </a:lvl4pPr>
            <a:lvl5pPr lvl="4" rtl="0">
              <a:lnSpc>
                <a:spcPct val="100000"/>
              </a:lnSpc>
              <a:spcBef>
                <a:spcPts val="0"/>
              </a:spcBef>
              <a:spcAft>
                <a:spcPts val="0"/>
              </a:spcAft>
              <a:buClr>
                <a:schemeClr val="dk1"/>
              </a:buClr>
              <a:buSzPts val="1100"/>
              <a:buNone/>
              <a:defRPr sz="1100">
                <a:solidFill>
                  <a:schemeClr val="dk1"/>
                </a:solidFill>
              </a:defRPr>
            </a:lvl5pPr>
            <a:lvl6pPr lvl="5" rtl="0">
              <a:lnSpc>
                <a:spcPct val="100000"/>
              </a:lnSpc>
              <a:spcBef>
                <a:spcPts val="0"/>
              </a:spcBef>
              <a:spcAft>
                <a:spcPts val="0"/>
              </a:spcAft>
              <a:buClr>
                <a:schemeClr val="dk1"/>
              </a:buClr>
              <a:buSzPts val="1100"/>
              <a:buNone/>
              <a:defRPr sz="1100">
                <a:solidFill>
                  <a:schemeClr val="dk1"/>
                </a:solidFill>
              </a:defRPr>
            </a:lvl6pPr>
            <a:lvl7pPr lvl="6" rtl="0">
              <a:lnSpc>
                <a:spcPct val="100000"/>
              </a:lnSpc>
              <a:spcBef>
                <a:spcPts val="0"/>
              </a:spcBef>
              <a:spcAft>
                <a:spcPts val="0"/>
              </a:spcAft>
              <a:buClr>
                <a:schemeClr val="dk1"/>
              </a:buClr>
              <a:buSzPts val="1100"/>
              <a:buNone/>
              <a:defRPr sz="1100">
                <a:solidFill>
                  <a:schemeClr val="dk1"/>
                </a:solidFill>
              </a:defRPr>
            </a:lvl7pPr>
            <a:lvl8pPr lvl="7" rtl="0">
              <a:lnSpc>
                <a:spcPct val="100000"/>
              </a:lnSpc>
              <a:spcBef>
                <a:spcPts val="0"/>
              </a:spcBef>
              <a:spcAft>
                <a:spcPts val="0"/>
              </a:spcAft>
              <a:buClr>
                <a:schemeClr val="dk1"/>
              </a:buClr>
              <a:buSzPts val="1100"/>
              <a:buNone/>
              <a:defRPr sz="1100">
                <a:solidFill>
                  <a:schemeClr val="dk1"/>
                </a:solidFill>
              </a:defRPr>
            </a:lvl8pPr>
            <a:lvl9pPr lvl="8" rtl="0">
              <a:lnSpc>
                <a:spcPct val="100000"/>
              </a:lnSpc>
              <a:spcBef>
                <a:spcPts val="0"/>
              </a:spcBef>
              <a:spcAft>
                <a:spcPts val="0"/>
              </a:spcAft>
              <a:buClr>
                <a:schemeClr val="dk1"/>
              </a:buClr>
              <a:buSzPts val="1100"/>
              <a:buNone/>
              <a:defRPr sz="1100">
                <a:solidFill>
                  <a:schemeClr val="dk1"/>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design ">
  <p:cSld name="CUSTOM_15_1_1_2_1">
    <p:spTree>
      <p:nvGrpSpPr>
        <p:cNvPr id="1" name="Shape 82"/>
        <p:cNvGrpSpPr/>
        <p:nvPr/>
      </p:nvGrpSpPr>
      <p:grpSpPr>
        <a:xfrm>
          <a:off x="0" y="0"/>
          <a:ext cx="0" cy="0"/>
          <a:chOff x="0" y="0"/>
          <a:chExt cx="0" cy="0"/>
        </a:xfrm>
      </p:grpSpPr>
      <p:sp>
        <p:nvSpPr>
          <p:cNvPr id="83" name="Google Shape;83;p11"/>
          <p:cNvSpPr txBox="1">
            <a:spLocks noGrp="1"/>
          </p:cNvSpPr>
          <p:nvPr>
            <p:ph type="ctrTitle"/>
          </p:nvPr>
        </p:nvSpPr>
        <p:spPr>
          <a:xfrm>
            <a:off x="610871" y="405336"/>
            <a:ext cx="1737300" cy="9462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Font typeface="Nunito Sans ExtraBold"/>
              <a:buNone/>
              <a:defRPr sz="1400" b="0">
                <a:latin typeface="Nunito Sans ExtraBold"/>
                <a:ea typeface="Nunito Sans ExtraBold"/>
                <a:cs typeface="Nunito Sans ExtraBold"/>
                <a:sym typeface="Nunito Sans ExtraBold"/>
              </a:defRPr>
            </a:lvl1pPr>
            <a:lvl2pPr lvl="1" algn="r" rtl="0">
              <a:spcBef>
                <a:spcPts val="0"/>
              </a:spcBef>
              <a:spcAft>
                <a:spcPts val="0"/>
              </a:spcAft>
              <a:buSzPts val="1400"/>
              <a:buFont typeface="Nunito Sans ExtraBold"/>
              <a:buNone/>
              <a:defRPr sz="1400" b="0">
                <a:latin typeface="Nunito Sans ExtraBold"/>
                <a:ea typeface="Nunito Sans ExtraBold"/>
                <a:cs typeface="Nunito Sans ExtraBold"/>
                <a:sym typeface="Nunito Sans ExtraBold"/>
              </a:defRPr>
            </a:lvl2pPr>
            <a:lvl3pPr lvl="2" algn="r" rtl="0">
              <a:spcBef>
                <a:spcPts val="0"/>
              </a:spcBef>
              <a:spcAft>
                <a:spcPts val="0"/>
              </a:spcAft>
              <a:buSzPts val="1400"/>
              <a:buFont typeface="Nunito Sans ExtraBold"/>
              <a:buNone/>
              <a:defRPr sz="1400" b="0">
                <a:latin typeface="Nunito Sans ExtraBold"/>
                <a:ea typeface="Nunito Sans ExtraBold"/>
                <a:cs typeface="Nunito Sans ExtraBold"/>
                <a:sym typeface="Nunito Sans ExtraBold"/>
              </a:defRPr>
            </a:lvl3pPr>
            <a:lvl4pPr lvl="3" algn="r" rtl="0">
              <a:spcBef>
                <a:spcPts val="0"/>
              </a:spcBef>
              <a:spcAft>
                <a:spcPts val="0"/>
              </a:spcAft>
              <a:buSzPts val="1400"/>
              <a:buFont typeface="Nunito Sans ExtraBold"/>
              <a:buNone/>
              <a:defRPr sz="1400" b="0">
                <a:latin typeface="Nunito Sans ExtraBold"/>
                <a:ea typeface="Nunito Sans ExtraBold"/>
                <a:cs typeface="Nunito Sans ExtraBold"/>
                <a:sym typeface="Nunito Sans ExtraBold"/>
              </a:defRPr>
            </a:lvl4pPr>
            <a:lvl5pPr lvl="4" algn="r" rtl="0">
              <a:spcBef>
                <a:spcPts val="0"/>
              </a:spcBef>
              <a:spcAft>
                <a:spcPts val="0"/>
              </a:spcAft>
              <a:buSzPts val="1400"/>
              <a:buFont typeface="Nunito Sans ExtraBold"/>
              <a:buNone/>
              <a:defRPr sz="1400" b="0">
                <a:latin typeface="Nunito Sans ExtraBold"/>
                <a:ea typeface="Nunito Sans ExtraBold"/>
                <a:cs typeface="Nunito Sans ExtraBold"/>
                <a:sym typeface="Nunito Sans ExtraBold"/>
              </a:defRPr>
            </a:lvl5pPr>
            <a:lvl6pPr lvl="5" algn="r" rtl="0">
              <a:spcBef>
                <a:spcPts val="0"/>
              </a:spcBef>
              <a:spcAft>
                <a:spcPts val="0"/>
              </a:spcAft>
              <a:buSzPts val="1400"/>
              <a:buFont typeface="Nunito Sans ExtraBold"/>
              <a:buNone/>
              <a:defRPr sz="1400" b="0">
                <a:latin typeface="Nunito Sans ExtraBold"/>
                <a:ea typeface="Nunito Sans ExtraBold"/>
                <a:cs typeface="Nunito Sans ExtraBold"/>
                <a:sym typeface="Nunito Sans ExtraBold"/>
              </a:defRPr>
            </a:lvl6pPr>
            <a:lvl7pPr lvl="6" algn="r" rtl="0">
              <a:spcBef>
                <a:spcPts val="0"/>
              </a:spcBef>
              <a:spcAft>
                <a:spcPts val="0"/>
              </a:spcAft>
              <a:buSzPts val="1400"/>
              <a:buFont typeface="Nunito Sans ExtraBold"/>
              <a:buNone/>
              <a:defRPr sz="1400" b="0">
                <a:latin typeface="Nunito Sans ExtraBold"/>
                <a:ea typeface="Nunito Sans ExtraBold"/>
                <a:cs typeface="Nunito Sans ExtraBold"/>
                <a:sym typeface="Nunito Sans ExtraBold"/>
              </a:defRPr>
            </a:lvl7pPr>
            <a:lvl8pPr lvl="7" algn="r" rtl="0">
              <a:spcBef>
                <a:spcPts val="0"/>
              </a:spcBef>
              <a:spcAft>
                <a:spcPts val="0"/>
              </a:spcAft>
              <a:buSzPts val="1400"/>
              <a:buFont typeface="Nunito Sans ExtraBold"/>
              <a:buNone/>
              <a:defRPr sz="1400" b="0">
                <a:latin typeface="Nunito Sans ExtraBold"/>
                <a:ea typeface="Nunito Sans ExtraBold"/>
                <a:cs typeface="Nunito Sans ExtraBold"/>
                <a:sym typeface="Nunito Sans ExtraBold"/>
              </a:defRPr>
            </a:lvl8pPr>
            <a:lvl9pPr lvl="8" algn="r" rtl="0">
              <a:spcBef>
                <a:spcPts val="0"/>
              </a:spcBef>
              <a:spcAft>
                <a:spcPts val="0"/>
              </a:spcAft>
              <a:buSzPts val="1400"/>
              <a:buFont typeface="Nunito Sans ExtraBold"/>
              <a:buNone/>
              <a:defRPr sz="1400" b="0">
                <a:latin typeface="Nunito Sans ExtraBold"/>
                <a:ea typeface="Nunito Sans ExtraBold"/>
                <a:cs typeface="Nunito Sans ExtraBold"/>
                <a:sym typeface="Nunito Sans ExtraBold"/>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Design 1">
  <p:cSld name="CUSTOM_15_1_1_2">
    <p:spTree>
      <p:nvGrpSpPr>
        <p:cNvPr id="1" name="Shape 84"/>
        <p:cNvGrpSpPr/>
        <p:nvPr/>
      </p:nvGrpSpPr>
      <p:grpSpPr>
        <a:xfrm>
          <a:off x="0" y="0"/>
          <a:ext cx="0" cy="0"/>
          <a:chOff x="0" y="0"/>
          <a:chExt cx="0" cy="0"/>
        </a:xfrm>
      </p:grpSpPr>
      <p:sp>
        <p:nvSpPr>
          <p:cNvPr id="85" name="Google Shape;85;p12"/>
          <p:cNvSpPr txBox="1">
            <a:spLocks noGrp="1"/>
          </p:cNvSpPr>
          <p:nvPr>
            <p:ph type="ctrTitle"/>
          </p:nvPr>
        </p:nvSpPr>
        <p:spPr>
          <a:xfrm>
            <a:off x="6793000" y="405336"/>
            <a:ext cx="1737300" cy="9462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400"/>
              <a:buFont typeface="Nunito Sans ExtraBold"/>
              <a:buNone/>
              <a:defRPr sz="1400" b="0">
                <a:latin typeface="Nunito Sans ExtraBold"/>
                <a:ea typeface="Nunito Sans ExtraBold"/>
                <a:cs typeface="Nunito Sans ExtraBold"/>
                <a:sym typeface="Nunito Sans ExtraBold"/>
              </a:defRPr>
            </a:lvl1pPr>
            <a:lvl2pPr lvl="1" algn="r" rtl="0">
              <a:spcBef>
                <a:spcPts val="0"/>
              </a:spcBef>
              <a:spcAft>
                <a:spcPts val="0"/>
              </a:spcAft>
              <a:buSzPts val="1400"/>
              <a:buFont typeface="Nunito Sans ExtraBold"/>
              <a:buNone/>
              <a:defRPr sz="1400" b="0">
                <a:latin typeface="Nunito Sans ExtraBold"/>
                <a:ea typeface="Nunito Sans ExtraBold"/>
                <a:cs typeface="Nunito Sans ExtraBold"/>
                <a:sym typeface="Nunito Sans ExtraBold"/>
              </a:defRPr>
            </a:lvl2pPr>
            <a:lvl3pPr lvl="2" algn="r" rtl="0">
              <a:spcBef>
                <a:spcPts val="0"/>
              </a:spcBef>
              <a:spcAft>
                <a:spcPts val="0"/>
              </a:spcAft>
              <a:buSzPts val="1400"/>
              <a:buFont typeface="Nunito Sans ExtraBold"/>
              <a:buNone/>
              <a:defRPr sz="1400" b="0">
                <a:latin typeface="Nunito Sans ExtraBold"/>
                <a:ea typeface="Nunito Sans ExtraBold"/>
                <a:cs typeface="Nunito Sans ExtraBold"/>
                <a:sym typeface="Nunito Sans ExtraBold"/>
              </a:defRPr>
            </a:lvl3pPr>
            <a:lvl4pPr lvl="3" algn="r" rtl="0">
              <a:spcBef>
                <a:spcPts val="0"/>
              </a:spcBef>
              <a:spcAft>
                <a:spcPts val="0"/>
              </a:spcAft>
              <a:buSzPts val="1400"/>
              <a:buFont typeface="Nunito Sans ExtraBold"/>
              <a:buNone/>
              <a:defRPr sz="1400" b="0">
                <a:latin typeface="Nunito Sans ExtraBold"/>
                <a:ea typeface="Nunito Sans ExtraBold"/>
                <a:cs typeface="Nunito Sans ExtraBold"/>
                <a:sym typeface="Nunito Sans ExtraBold"/>
              </a:defRPr>
            </a:lvl4pPr>
            <a:lvl5pPr lvl="4" algn="r" rtl="0">
              <a:spcBef>
                <a:spcPts val="0"/>
              </a:spcBef>
              <a:spcAft>
                <a:spcPts val="0"/>
              </a:spcAft>
              <a:buSzPts val="1400"/>
              <a:buFont typeface="Nunito Sans ExtraBold"/>
              <a:buNone/>
              <a:defRPr sz="1400" b="0">
                <a:latin typeface="Nunito Sans ExtraBold"/>
                <a:ea typeface="Nunito Sans ExtraBold"/>
                <a:cs typeface="Nunito Sans ExtraBold"/>
                <a:sym typeface="Nunito Sans ExtraBold"/>
              </a:defRPr>
            </a:lvl5pPr>
            <a:lvl6pPr lvl="5" algn="r" rtl="0">
              <a:spcBef>
                <a:spcPts val="0"/>
              </a:spcBef>
              <a:spcAft>
                <a:spcPts val="0"/>
              </a:spcAft>
              <a:buSzPts val="1400"/>
              <a:buFont typeface="Nunito Sans ExtraBold"/>
              <a:buNone/>
              <a:defRPr sz="1400" b="0">
                <a:latin typeface="Nunito Sans ExtraBold"/>
                <a:ea typeface="Nunito Sans ExtraBold"/>
                <a:cs typeface="Nunito Sans ExtraBold"/>
                <a:sym typeface="Nunito Sans ExtraBold"/>
              </a:defRPr>
            </a:lvl6pPr>
            <a:lvl7pPr lvl="6" algn="r" rtl="0">
              <a:spcBef>
                <a:spcPts val="0"/>
              </a:spcBef>
              <a:spcAft>
                <a:spcPts val="0"/>
              </a:spcAft>
              <a:buSzPts val="1400"/>
              <a:buFont typeface="Nunito Sans ExtraBold"/>
              <a:buNone/>
              <a:defRPr sz="1400" b="0">
                <a:latin typeface="Nunito Sans ExtraBold"/>
                <a:ea typeface="Nunito Sans ExtraBold"/>
                <a:cs typeface="Nunito Sans ExtraBold"/>
                <a:sym typeface="Nunito Sans ExtraBold"/>
              </a:defRPr>
            </a:lvl7pPr>
            <a:lvl8pPr lvl="7" algn="r" rtl="0">
              <a:spcBef>
                <a:spcPts val="0"/>
              </a:spcBef>
              <a:spcAft>
                <a:spcPts val="0"/>
              </a:spcAft>
              <a:buSzPts val="1400"/>
              <a:buFont typeface="Nunito Sans ExtraBold"/>
              <a:buNone/>
              <a:defRPr sz="1400" b="0">
                <a:latin typeface="Nunito Sans ExtraBold"/>
                <a:ea typeface="Nunito Sans ExtraBold"/>
                <a:cs typeface="Nunito Sans ExtraBold"/>
                <a:sym typeface="Nunito Sans ExtraBold"/>
              </a:defRPr>
            </a:lvl8pPr>
            <a:lvl9pPr lvl="8" algn="r" rtl="0">
              <a:spcBef>
                <a:spcPts val="0"/>
              </a:spcBef>
              <a:spcAft>
                <a:spcPts val="0"/>
              </a:spcAft>
              <a:buSzPts val="1400"/>
              <a:buFont typeface="Nunito Sans ExtraBold"/>
              <a:buNone/>
              <a:defRPr sz="1400" b="0">
                <a:latin typeface="Nunito Sans ExtraBold"/>
                <a:ea typeface="Nunito Sans ExtraBold"/>
                <a:cs typeface="Nunito Sans ExtraBold"/>
                <a:sym typeface="Nunito Sans ExtraBold"/>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redits">
  <p:cSld name="CUSTOM_14">
    <p:spTree>
      <p:nvGrpSpPr>
        <p:cNvPr id="1" name="Shape 93"/>
        <p:cNvGrpSpPr/>
        <p:nvPr/>
      </p:nvGrpSpPr>
      <p:grpSpPr>
        <a:xfrm>
          <a:off x="0" y="0"/>
          <a:ext cx="0" cy="0"/>
          <a:chOff x="0" y="0"/>
          <a:chExt cx="0" cy="0"/>
        </a:xfrm>
      </p:grpSpPr>
      <p:sp>
        <p:nvSpPr>
          <p:cNvPr id="94" name="Google Shape;94;p15"/>
          <p:cNvSpPr/>
          <p:nvPr/>
        </p:nvSpPr>
        <p:spPr>
          <a:xfrm>
            <a:off x="-64300" y="1073700"/>
            <a:ext cx="9251875" cy="4108375"/>
          </a:xfrm>
          <a:custGeom>
            <a:avLst/>
            <a:gdLst/>
            <a:ahLst/>
            <a:cxnLst/>
            <a:rect l="l" t="t" r="r" b="b"/>
            <a:pathLst>
              <a:path w="370075" h="164335" extrusionOk="0">
                <a:moveTo>
                  <a:pt x="2058" y="32147"/>
                </a:moveTo>
                <a:lnTo>
                  <a:pt x="186709" y="0"/>
                </a:lnTo>
                <a:lnTo>
                  <a:pt x="370075" y="32147"/>
                </a:lnTo>
                <a:lnTo>
                  <a:pt x="370075" y="164335"/>
                </a:lnTo>
                <a:lnTo>
                  <a:pt x="0" y="164335"/>
                </a:lnTo>
                <a:close/>
              </a:path>
            </a:pathLst>
          </a:custGeom>
          <a:solidFill>
            <a:schemeClr val="dk1"/>
          </a:solidFill>
          <a:ln>
            <a:noFill/>
          </a:ln>
        </p:spPr>
      </p:sp>
      <p:sp>
        <p:nvSpPr>
          <p:cNvPr id="95" name="Google Shape;95;p15"/>
          <p:cNvSpPr txBox="1">
            <a:spLocks noGrp="1"/>
          </p:cNvSpPr>
          <p:nvPr>
            <p:ph type="body" idx="1"/>
          </p:nvPr>
        </p:nvSpPr>
        <p:spPr>
          <a:xfrm>
            <a:off x="2780100" y="2134800"/>
            <a:ext cx="3583800" cy="1476000"/>
          </a:xfrm>
          <a:prstGeom prst="rect">
            <a:avLst/>
          </a:prstGeom>
        </p:spPr>
        <p:txBody>
          <a:bodyPr spcFirstLastPara="1" wrap="square" lIns="91425" tIns="91425" rIns="91425" bIns="91425" anchor="t" anchorCtr="0">
            <a:noAutofit/>
          </a:bodyPr>
          <a:lstStyle>
            <a:lvl1pPr marL="457200" lvl="0" indent="-298450" rtl="0">
              <a:spcBef>
                <a:spcPts val="0"/>
              </a:spcBef>
              <a:spcAft>
                <a:spcPts val="0"/>
              </a:spcAft>
              <a:buClr>
                <a:schemeClr val="lt1"/>
              </a:buClr>
              <a:buSzPts val="1100"/>
              <a:buChar char="●"/>
              <a:defRPr sz="1100">
                <a:solidFill>
                  <a:schemeClr val="lt1"/>
                </a:solidFill>
              </a:defRPr>
            </a:lvl1pPr>
            <a:lvl2pPr marL="914400" lvl="1" indent="-298450" rtl="0">
              <a:spcBef>
                <a:spcPts val="1600"/>
              </a:spcBef>
              <a:spcAft>
                <a:spcPts val="0"/>
              </a:spcAft>
              <a:buClr>
                <a:schemeClr val="lt1"/>
              </a:buClr>
              <a:buSzPts val="1100"/>
              <a:buChar char="○"/>
              <a:defRPr sz="1100">
                <a:solidFill>
                  <a:schemeClr val="lt1"/>
                </a:solidFill>
              </a:defRPr>
            </a:lvl2pPr>
            <a:lvl3pPr marL="1371600" lvl="2" indent="-298450" rtl="0">
              <a:spcBef>
                <a:spcPts val="1600"/>
              </a:spcBef>
              <a:spcAft>
                <a:spcPts val="0"/>
              </a:spcAft>
              <a:buClr>
                <a:schemeClr val="lt1"/>
              </a:buClr>
              <a:buSzPts val="1100"/>
              <a:buChar char="■"/>
              <a:defRPr sz="1100">
                <a:solidFill>
                  <a:schemeClr val="lt1"/>
                </a:solidFill>
              </a:defRPr>
            </a:lvl3pPr>
            <a:lvl4pPr marL="1828800" lvl="3" indent="-298450" rtl="0">
              <a:spcBef>
                <a:spcPts val="1600"/>
              </a:spcBef>
              <a:spcAft>
                <a:spcPts val="0"/>
              </a:spcAft>
              <a:buClr>
                <a:schemeClr val="lt1"/>
              </a:buClr>
              <a:buSzPts val="1100"/>
              <a:buChar char="●"/>
              <a:defRPr sz="1100">
                <a:solidFill>
                  <a:schemeClr val="lt1"/>
                </a:solidFill>
              </a:defRPr>
            </a:lvl4pPr>
            <a:lvl5pPr marL="2286000" lvl="4" indent="-298450" rtl="0">
              <a:spcBef>
                <a:spcPts val="1600"/>
              </a:spcBef>
              <a:spcAft>
                <a:spcPts val="0"/>
              </a:spcAft>
              <a:buClr>
                <a:schemeClr val="lt1"/>
              </a:buClr>
              <a:buSzPts val="1100"/>
              <a:buChar char="○"/>
              <a:defRPr sz="1100">
                <a:solidFill>
                  <a:schemeClr val="lt1"/>
                </a:solidFill>
              </a:defRPr>
            </a:lvl5pPr>
            <a:lvl6pPr marL="2743200" lvl="5" indent="-298450" rtl="0">
              <a:spcBef>
                <a:spcPts val="1600"/>
              </a:spcBef>
              <a:spcAft>
                <a:spcPts val="0"/>
              </a:spcAft>
              <a:buClr>
                <a:schemeClr val="lt1"/>
              </a:buClr>
              <a:buSzPts val="1100"/>
              <a:buChar char="■"/>
              <a:defRPr sz="1100">
                <a:solidFill>
                  <a:schemeClr val="lt1"/>
                </a:solidFill>
              </a:defRPr>
            </a:lvl6pPr>
            <a:lvl7pPr marL="3200400" lvl="6" indent="-298450" rtl="0">
              <a:spcBef>
                <a:spcPts val="1600"/>
              </a:spcBef>
              <a:spcAft>
                <a:spcPts val="0"/>
              </a:spcAft>
              <a:buClr>
                <a:schemeClr val="lt1"/>
              </a:buClr>
              <a:buSzPts val="1100"/>
              <a:buChar char="●"/>
              <a:defRPr sz="1100">
                <a:solidFill>
                  <a:schemeClr val="lt1"/>
                </a:solidFill>
              </a:defRPr>
            </a:lvl7pPr>
            <a:lvl8pPr marL="3657600" lvl="7" indent="-298450" rtl="0">
              <a:spcBef>
                <a:spcPts val="1600"/>
              </a:spcBef>
              <a:spcAft>
                <a:spcPts val="0"/>
              </a:spcAft>
              <a:buClr>
                <a:schemeClr val="lt1"/>
              </a:buClr>
              <a:buSzPts val="1100"/>
              <a:buChar char="○"/>
              <a:defRPr sz="1100">
                <a:solidFill>
                  <a:schemeClr val="lt1"/>
                </a:solidFill>
              </a:defRPr>
            </a:lvl8pPr>
            <a:lvl9pPr marL="4114800" lvl="8" indent="-298450" rtl="0">
              <a:spcBef>
                <a:spcPts val="1600"/>
              </a:spcBef>
              <a:spcAft>
                <a:spcPts val="1600"/>
              </a:spcAft>
              <a:buClr>
                <a:schemeClr val="lt1"/>
              </a:buClr>
              <a:buSzPts val="1100"/>
              <a:buChar char="■"/>
              <a:defRPr sz="1100">
                <a:solidFill>
                  <a:schemeClr val="lt1"/>
                </a:solidFill>
              </a:defRPr>
            </a:lvl9pPr>
          </a:lstStyle>
          <a:p>
            <a:endParaRPr/>
          </a:p>
        </p:txBody>
      </p:sp>
      <p:sp>
        <p:nvSpPr>
          <p:cNvPr id="96" name="Google Shape;96;p15"/>
          <p:cNvSpPr txBox="1">
            <a:spLocks noGrp="1"/>
          </p:cNvSpPr>
          <p:nvPr>
            <p:ph type="ctrTitle"/>
          </p:nvPr>
        </p:nvSpPr>
        <p:spPr>
          <a:xfrm>
            <a:off x="3080975" y="405336"/>
            <a:ext cx="2982000" cy="689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Font typeface="Nunito Sans ExtraBold"/>
              <a:buNone/>
              <a:defRPr sz="1400" b="0">
                <a:latin typeface="Nunito Sans ExtraBold"/>
                <a:ea typeface="Nunito Sans ExtraBold"/>
                <a:cs typeface="Nunito Sans ExtraBold"/>
                <a:sym typeface="Nunito Sans ExtraBold"/>
              </a:defRPr>
            </a:lvl1pPr>
            <a:lvl2pPr lvl="1" algn="r" rtl="0">
              <a:spcBef>
                <a:spcPts val="0"/>
              </a:spcBef>
              <a:spcAft>
                <a:spcPts val="0"/>
              </a:spcAft>
              <a:buSzPts val="1400"/>
              <a:buFont typeface="Nunito Sans ExtraBold"/>
              <a:buNone/>
              <a:defRPr sz="1400" b="0">
                <a:latin typeface="Nunito Sans ExtraBold"/>
                <a:ea typeface="Nunito Sans ExtraBold"/>
                <a:cs typeface="Nunito Sans ExtraBold"/>
                <a:sym typeface="Nunito Sans ExtraBold"/>
              </a:defRPr>
            </a:lvl2pPr>
            <a:lvl3pPr lvl="2" algn="r" rtl="0">
              <a:spcBef>
                <a:spcPts val="0"/>
              </a:spcBef>
              <a:spcAft>
                <a:spcPts val="0"/>
              </a:spcAft>
              <a:buSzPts val="1400"/>
              <a:buFont typeface="Nunito Sans ExtraBold"/>
              <a:buNone/>
              <a:defRPr sz="1400" b="0">
                <a:latin typeface="Nunito Sans ExtraBold"/>
                <a:ea typeface="Nunito Sans ExtraBold"/>
                <a:cs typeface="Nunito Sans ExtraBold"/>
                <a:sym typeface="Nunito Sans ExtraBold"/>
              </a:defRPr>
            </a:lvl3pPr>
            <a:lvl4pPr lvl="3" algn="r" rtl="0">
              <a:spcBef>
                <a:spcPts val="0"/>
              </a:spcBef>
              <a:spcAft>
                <a:spcPts val="0"/>
              </a:spcAft>
              <a:buSzPts val="1400"/>
              <a:buFont typeface="Nunito Sans ExtraBold"/>
              <a:buNone/>
              <a:defRPr sz="1400" b="0">
                <a:latin typeface="Nunito Sans ExtraBold"/>
                <a:ea typeface="Nunito Sans ExtraBold"/>
                <a:cs typeface="Nunito Sans ExtraBold"/>
                <a:sym typeface="Nunito Sans ExtraBold"/>
              </a:defRPr>
            </a:lvl4pPr>
            <a:lvl5pPr lvl="4" algn="r" rtl="0">
              <a:spcBef>
                <a:spcPts val="0"/>
              </a:spcBef>
              <a:spcAft>
                <a:spcPts val="0"/>
              </a:spcAft>
              <a:buSzPts val="1400"/>
              <a:buFont typeface="Nunito Sans ExtraBold"/>
              <a:buNone/>
              <a:defRPr sz="1400" b="0">
                <a:latin typeface="Nunito Sans ExtraBold"/>
                <a:ea typeface="Nunito Sans ExtraBold"/>
                <a:cs typeface="Nunito Sans ExtraBold"/>
                <a:sym typeface="Nunito Sans ExtraBold"/>
              </a:defRPr>
            </a:lvl5pPr>
            <a:lvl6pPr lvl="5" algn="r" rtl="0">
              <a:spcBef>
                <a:spcPts val="0"/>
              </a:spcBef>
              <a:spcAft>
                <a:spcPts val="0"/>
              </a:spcAft>
              <a:buSzPts val="1400"/>
              <a:buFont typeface="Nunito Sans ExtraBold"/>
              <a:buNone/>
              <a:defRPr sz="1400" b="0">
                <a:latin typeface="Nunito Sans ExtraBold"/>
                <a:ea typeface="Nunito Sans ExtraBold"/>
                <a:cs typeface="Nunito Sans ExtraBold"/>
                <a:sym typeface="Nunito Sans ExtraBold"/>
              </a:defRPr>
            </a:lvl6pPr>
            <a:lvl7pPr lvl="6" algn="r" rtl="0">
              <a:spcBef>
                <a:spcPts val="0"/>
              </a:spcBef>
              <a:spcAft>
                <a:spcPts val="0"/>
              </a:spcAft>
              <a:buSzPts val="1400"/>
              <a:buFont typeface="Nunito Sans ExtraBold"/>
              <a:buNone/>
              <a:defRPr sz="1400" b="0">
                <a:latin typeface="Nunito Sans ExtraBold"/>
                <a:ea typeface="Nunito Sans ExtraBold"/>
                <a:cs typeface="Nunito Sans ExtraBold"/>
                <a:sym typeface="Nunito Sans ExtraBold"/>
              </a:defRPr>
            </a:lvl7pPr>
            <a:lvl8pPr lvl="7" algn="r" rtl="0">
              <a:spcBef>
                <a:spcPts val="0"/>
              </a:spcBef>
              <a:spcAft>
                <a:spcPts val="0"/>
              </a:spcAft>
              <a:buSzPts val="1400"/>
              <a:buFont typeface="Nunito Sans ExtraBold"/>
              <a:buNone/>
              <a:defRPr sz="1400" b="0">
                <a:latin typeface="Nunito Sans ExtraBold"/>
                <a:ea typeface="Nunito Sans ExtraBold"/>
                <a:cs typeface="Nunito Sans ExtraBold"/>
                <a:sym typeface="Nunito Sans ExtraBold"/>
              </a:defRPr>
            </a:lvl8pPr>
            <a:lvl9pPr lvl="8" algn="r" rtl="0">
              <a:spcBef>
                <a:spcPts val="0"/>
              </a:spcBef>
              <a:spcAft>
                <a:spcPts val="0"/>
              </a:spcAft>
              <a:buSzPts val="1400"/>
              <a:buFont typeface="Nunito Sans ExtraBold"/>
              <a:buNone/>
              <a:defRPr sz="1400" b="0">
                <a:latin typeface="Nunito Sans ExtraBold"/>
                <a:ea typeface="Nunito Sans ExtraBold"/>
                <a:cs typeface="Nunito Sans ExtraBold"/>
                <a:sym typeface="Nunito Sans ExtraBold"/>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Resources">
  <p:cSld name="CUSTOM_14_1">
    <p:spTree>
      <p:nvGrpSpPr>
        <p:cNvPr id="1" name="Shape 97"/>
        <p:cNvGrpSpPr/>
        <p:nvPr/>
      </p:nvGrpSpPr>
      <p:grpSpPr>
        <a:xfrm>
          <a:off x="0" y="0"/>
          <a:ext cx="0" cy="0"/>
          <a:chOff x="0" y="0"/>
          <a:chExt cx="0" cy="0"/>
        </a:xfrm>
      </p:grpSpPr>
      <p:grpSp>
        <p:nvGrpSpPr>
          <p:cNvPr id="98" name="Google Shape;98;p16"/>
          <p:cNvGrpSpPr/>
          <p:nvPr/>
        </p:nvGrpSpPr>
        <p:grpSpPr>
          <a:xfrm>
            <a:off x="-6586" y="-192875"/>
            <a:ext cx="9174175" cy="1384272"/>
            <a:chOff x="0" y="-40481"/>
            <a:chExt cx="9144000" cy="1384272"/>
          </a:xfrm>
        </p:grpSpPr>
        <p:sp>
          <p:nvSpPr>
            <p:cNvPr id="99" name="Google Shape;99;p16"/>
            <p:cNvSpPr/>
            <p:nvPr/>
          </p:nvSpPr>
          <p:spPr>
            <a:xfrm rot="10800000">
              <a:off x="1200" y="799890"/>
              <a:ext cx="9142800" cy="543900"/>
            </a:xfrm>
            <a:prstGeom prst="triangle">
              <a:avLst>
                <a:gd name="adj" fmla="val 50000"/>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6"/>
            <p:cNvSpPr/>
            <p:nvPr/>
          </p:nvSpPr>
          <p:spPr>
            <a:xfrm>
              <a:off x="0" y="-40481"/>
              <a:ext cx="9144000" cy="856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1" name="Google Shape;101;p16"/>
          <p:cNvSpPr txBox="1">
            <a:spLocks noGrp="1"/>
          </p:cNvSpPr>
          <p:nvPr>
            <p:ph type="body" idx="1"/>
          </p:nvPr>
        </p:nvSpPr>
        <p:spPr>
          <a:xfrm>
            <a:off x="720000" y="1183700"/>
            <a:ext cx="3771600" cy="1476000"/>
          </a:xfrm>
          <a:prstGeom prst="rect">
            <a:avLst/>
          </a:prstGeom>
        </p:spPr>
        <p:txBody>
          <a:bodyPr spcFirstLastPara="1" wrap="square" lIns="91425" tIns="91425" rIns="91425" bIns="91425" anchor="t" anchorCtr="0">
            <a:noAutofit/>
          </a:bodyPr>
          <a:lstStyle>
            <a:lvl1pPr marL="457200" lvl="0" indent="-285750" rtl="0">
              <a:spcBef>
                <a:spcPts val="0"/>
              </a:spcBef>
              <a:spcAft>
                <a:spcPts val="0"/>
              </a:spcAft>
              <a:buClr>
                <a:srgbClr val="000000"/>
              </a:buClr>
              <a:buSzPts val="900"/>
              <a:buChar char="●"/>
              <a:defRPr sz="900">
                <a:solidFill>
                  <a:srgbClr val="000000"/>
                </a:solidFill>
              </a:defRPr>
            </a:lvl1pPr>
            <a:lvl2pPr marL="914400" lvl="1" indent="-285750" rtl="0">
              <a:spcBef>
                <a:spcPts val="1600"/>
              </a:spcBef>
              <a:spcAft>
                <a:spcPts val="0"/>
              </a:spcAft>
              <a:buClr>
                <a:srgbClr val="000000"/>
              </a:buClr>
              <a:buSzPts val="900"/>
              <a:buChar char="○"/>
              <a:defRPr sz="900">
                <a:solidFill>
                  <a:srgbClr val="000000"/>
                </a:solidFill>
              </a:defRPr>
            </a:lvl2pPr>
            <a:lvl3pPr marL="1371600" lvl="2" indent="-285750" rtl="0">
              <a:spcBef>
                <a:spcPts val="1600"/>
              </a:spcBef>
              <a:spcAft>
                <a:spcPts val="0"/>
              </a:spcAft>
              <a:buClr>
                <a:srgbClr val="000000"/>
              </a:buClr>
              <a:buSzPts val="900"/>
              <a:buChar char="■"/>
              <a:defRPr sz="900">
                <a:solidFill>
                  <a:srgbClr val="000000"/>
                </a:solidFill>
              </a:defRPr>
            </a:lvl3pPr>
            <a:lvl4pPr marL="1828800" lvl="3" indent="-285750" rtl="0">
              <a:spcBef>
                <a:spcPts val="1600"/>
              </a:spcBef>
              <a:spcAft>
                <a:spcPts val="0"/>
              </a:spcAft>
              <a:buClr>
                <a:srgbClr val="000000"/>
              </a:buClr>
              <a:buSzPts val="900"/>
              <a:buChar char="●"/>
              <a:defRPr sz="900">
                <a:solidFill>
                  <a:srgbClr val="000000"/>
                </a:solidFill>
              </a:defRPr>
            </a:lvl4pPr>
            <a:lvl5pPr marL="2286000" lvl="4" indent="-285750" rtl="0">
              <a:spcBef>
                <a:spcPts val="1600"/>
              </a:spcBef>
              <a:spcAft>
                <a:spcPts val="0"/>
              </a:spcAft>
              <a:buClr>
                <a:srgbClr val="000000"/>
              </a:buClr>
              <a:buSzPts val="900"/>
              <a:buChar char="○"/>
              <a:defRPr sz="900">
                <a:solidFill>
                  <a:srgbClr val="000000"/>
                </a:solidFill>
              </a:defRPr>
            </a:lvl5pPr>
            <a:lvl6pPr marL="2743200" lvl="5" indent="-285750" rtl="0">
              <a:spcBef>
                <a:spcPts val="1600"/>
              </a:spcBef>
              <a:spcAft>
                <a:spcPts val="0"/>
              </a:spcAft>
              <a:buClr>
                <a:srgbClr val="000000"/>
              </a:buClr>
              <a:buSzPts val="900"/>
              <a:buChar char="■"/>
              <a:defRPr sz="900">
                <a:solidFill>
                  <a:srgbClr val="000000"/>
                </a:solidFill>
              </a:defRPr>
            </a:lvl6pPr>
            <a:lvl7pPr marL="3200400" lvl="6" indent="-285750" rtl="0">
              <a:spcBef>
                <a:spcPts val="1600"/>
              </a:spcBef>
              <a:spcAft>
                <a:spcPts val="0"/>
              </a:spcAft>
              <a:buClr>
                <a:srgbClr val="000000"/>
              </a:buClr>
              <a:buSzPts val="900"/>
              <a:buChar char="●"/>
              <a:defRPr sz="900">
                <a:solidFill>
                  <a:srgbClr val="000000"/>
                </a:solidFill>
              </a:defRPr>
            </a:lvl7pPr>
            <a:lvl8pPr marL="3657600" lvl="7" indent="-285750" rtl="0">
              <a:spcBef>
                <a:spcPts val="1600"/>
              </a:spcBef>
              <a:spcAft>
                <a:spcPts val="0"/>
              </a:spcAft>
              <a:buClr>
                <a:srgbClr val="000000"/>
              </a:buClr>
              <a:buSzPts val="900"/>
              <a:buChar char="○"/>
              <a:defRPr sz="900">
                <a:solidFill>
                  <a:srgbClr val="000000"/>
                </a:solidFill>
              </a:defRPr>
            </a:lvl8pPr>
            <a:lvl9pPr marL="4114800" lvl="8" indent="-285750" rtl="0">
              <a:spcBef>
                <a:spcPts val="1600"/>
              </a:spcBef>
              <a:spcAft>
                <a:spcPts val="1600"/>
              </a:spcAft>
              <a:buClr>
                <a:srgbClr val="000000"/>
              </a:buClr>
              <a:buSzPts val="900"/>
              <a:buChar char="■"/>
              <a:defRPr sz="900">
                <a:solidFill>
                  <a:srgbClr val="000000"/>
                </a:solidFill>
              </a:defRPr>
            </a:lvl9pPr>
          </a:lstStyle>
          <a:p>
            <a:endParaRPr/>
          </a:p>
        </p:txBody>
      </p:sp>
      <p:sp>
        <p:nvSpPr>
          <p:cNvPr id="102" name="Google Shape;102;p16"/>
          <p:cNvSpPr txBox="1">
            <a:spLocks noGrp="1"/>
          </p:cNvSpPr>
          <p:nvPr>
            <p:ph type="ctrTitle"/>
          </p:nvPr>
        </p:nvSpPr>
        <p:spPr>
          <a:xfrm>
            <a:off x="3080975" y="405336"/>
            <a:ext cx="2982000" cy="6891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400"/>
              <a:buFont typeface="Nunito Sans ExtraBold"/>
              <a:buNone/>
              <a:defRPr sz="1400" b="0">
                <a:solidFill>
                  <a:schemeClr val="lt1"/>
                </a:solidFill>
                <a:latin typeface="Nunito Sans ExtraBold"/>
                <a:ea typeface="Nunito Sans ExtraBold"/>
                <a:cs typeface="Nunito Sans ExtraBold"/>
                <a:sym typeface="Nunito Sans ExtraBold"/>
              </a:defRPr>
            </a:lvl1pPr>
            <a:lvl2pPr lvl="1" algn="r" rtl="0">
              <a:spcBef>
                <a:spcPts val="0"/>
              </a:spcBef>
              <a:spcAft>
                <a:spcPts val="0"/>
              </a:spcAft>
              <a:buSzPts val="1400"/>
              <a:buFont typeface="Nunito Sans ExtraBold"/>
              <a:buNone/>
              <a:defRPr sz="1400" b="0">
                <a:latin typeface="Nunito Sans ExtraBold"/>
                <a:ea typeface="Nunito Sans ExtraBold"/>
                <a:cs typeface="Nunito Sans ExtraBold"/>
                <a:sym typeface="Nunito Sans ExtraBold"/>
              </a:defRPr>
            </a:lvl2pPr>
            <a:lvl3pPr lvl="2" algn="r" rtl="0">
              <a:spcBef>
                <a:spcPts val="0"/>
              </a:spcBef>
              <a:spcAft>
                <a:spcPts val="0"/>
              </a:spcAft>
              <a:buSzPts val="1400"/>
              <a:buFont typeface="Nunito Sans ExtraBold"/>
              <a:buNone/>
              <a:defRPr sz="1400" b="0">
                <a:latin typeface="Nunito Sans ExtraBold"/>
                <a:ea typeface="Nunito Sans ExtraBold"/>
                <a:cs typeface="Nunito Sans ExtraBold"/>
                <a:sym typeface="Nunito Sans ExtraBold"/>
              </a:defRPr>
            </a:lvl3pPr>
            <a:lvl4pPr lvl="3" algn="r" rtl="0">
              <a:spcBef>
                <a:spcPts val="0"/>
              </a:spcBef>
              <a:spcAft>
                <a:spcPts val="0"/>
              </a:spcAft>
              <a:buSzPts val="1400"/>
              <a:buFont typeface="Nunito Sans ExtraBold"/>
              <a:buNone/>
              <a:defRPr sz="1400" b="0">
                <a:latin typeface="Nunito Sans ExtraBold"/>
                <a:ea typeface="Nunito Sans ExtraBold"/>
                <a:cs typeface="Nunito Sans ExtraBold"/>
                <a:sym typeface="Nunito Sans ExtraBold"/>
              </a:defRPr>
            </a:lvl4pPr>
            <a:lvl5pPr lvl="4" algn="r" rtl="0">
              <a:spcBef>
                <a:spcPts val="0"/>
              </a:spcBef>
              <a:spcAft>
                <a:spcPts val="0"/>
              </a:spcAft>
              <a:buSzPts val="1400"/>
              <a:buFont typeface="Nunito Sans ExtraBold"/>
              <a:buNone/>
              <a:defRPr sz="1400" b="0">
                <a:latin typeface="Nunito Sans ExtraBold"/>
                <a:ea typeface="Nunito Sans ExtraBold"/>
                <a:cs typeface="Nunito Sans ExtraBold"/>
                <a:sym typeface="Nunito Sans ExtraBold"/>
              </a:defRPr>
            </a:lvl5pPr>
            <a:lvl6pPr lvl="5" algn="r" rtl="0">
              <a:spcBef>
                <a:spcPts val="0"/>
              </a:spcBef>
              <a:spcAft>
                <a:spcPts val="0"/>
              </a:spcAft>
              <a:buSzPts val="1400"/>
              <a:buFont typeface="Nunito Sans ExtraBold"/>
              <a:buNone/>
              <a:defRPr sz="1400" b="0">
                <a:latin typeface="Nunito Sans ExtraBold"/>
                <a:ea typeface="Nunito Sans ExtraBold"/>
                <a:cs typeface="Nunito Sans ExtraBold"/>
                <a:sym typeface="Nunito Sans ExtraBold"/>
              </a:defRPr>
            </a:lvl6pPr>
            <a:lvl7pPr lvl="6" algn="r" rtl="0">
              <a:spcBef>
                <a:spcPts val="0"/>
              </a:spcBef>
              <a:spcAft>
                <a:spcPts val="0"/>
              </a:spcAft>
              <a:buSzPts val="1400"/>
              <a:buFont typeface="Nunito Sans ExtraBold"/>
              <a:buNone/>
              <a:defRPr sz="1400" b="0">
                <a:latin typeface="Nunito Sans ExtraBold"/>
                <a:ea typeface="Nunito Sans ExtraBold"/>
                <a:cs typeface="Nunito Sans ExtraBold"/>
                <a:sym typeface="Nunito Sans ExtraBold"/>
              </a:defRPr>
            </a:lvl7pPr>
            <a:lvl8pPr lvl="7" algn="r" rtl="0">
              <a:spcBef>
                <a:spcPts val="0"/>
              </a:spcBef>
              <a:spcAft>
                <a:spcPts val="0"/>
              </a:spcAft>
              <a:buSzPts val="1400"/>
              <a:buFont typeface="Nunito Sans ExtraBold"/>
              <a:buNone/>
              <a:defRPr sz="1400" b="0">
                <a:latin typeface="Nunito Sans ExtraBold"/>
                <a:ea typeface="Nunito Sans ExtraBold"/>
                <a:cs typeface="Nunito Sans ExtraBold"/>
                <a:sym typeface="Nunito Sans ExtraBold"/>
              </a:defRPr>
            </a:lvl8pPr>
            <a:lvl9pPr lvl="8" algn="r" rtl="0">
              <a:spcBef>
                <a:spcPts val="0"/>
              </a:spcBef>
              <a:spcAft>
                <a:spcPts val="0"/>
              </a:spcAft>
              <a:buSzPts val="1400"/>
              <a:buFont typeface="Nunito Sans ExtraBold"/>
              <a:buNone/>
              <a:defRPr sz="1400" b="0">
                <a:latin typeface="Nunito Sans ExtraBold"/>
                <a:ea typeface="Nunito Sans ExtraBold"/>
                <a:cs typeface="Nunito Sans ExtraBold"/>
                <a:sym typeface="Nunito Sans ExtraBold"/>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slide">
  <p:cSld name="CUSTOM_24">
    <p:bg>
      <p:bgPr>
        <a:noFill/>
        <a:effectLst/>
      </p:bgPr>
    </p:bg>
    <p:spTree>
      <p:nvGrpSpPr>
        <p:cNvPr id="1" name="Shape 103"/>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Font typeface="Nunito Sans"/>
              <a:buNone/>
              <a:defRPr sz="2800" b="1">
                <a:solidFill>
                  <a:schemeClr val="dk1"/>
                </a:solidFill>
                <a:latin typeface="Nunito Sans"/>
                <a:ea typeface="Nunito Sans"/>
                <a:cs typeface="Nunito Sans"/>
                <a:sym typeface="Nunito Sans"/>
              </a:defRPr>
            </a:lvl1pPr>
            <a:lvl2pPr lvl="1" rtl="0">
              <a:spcBef>
                <a:spcPts val="0"/>
              </a:spcBef>
              <a:spcAft>
                <a:spcPts val="0"/>
              </a:spcAft>
              <a:buClr>
                <a:schemeClr val="dk1"/>
              </a:buClr>
              <a:buSzPts val="2800"/>
              <a:buFont typeface="Nunito Sans"/>
              <a:buNone/>
              <a:defRPr sz="2800" b="1">
                <a:solidFill>
                  <a:schemeClr val="dk1"/>
                </a:solidFill>
                <a:latin typeface="Nunito Sans"/>
                <a:ea typeface="Nunito Sans"/>
                <a:cs typeface="Nunito Sans"/>
                <a:sym typeface="Nunito Sans"/>
              </a:defRPr>
            </a:lvl2pPr>
            <a:lvl3pPr lvl="2" rtl="0">
              <a:spcBef>
                <a:spcPts val="0"/>
              </a:spcBef>
              <a:spcAft>
                <a:spcPts val="0"/>
              </a:spcAft>
              <a:buClr>
                <a:schemeClr val="dk1"/>
              </a:buClr>
              <a:buSzPts val="2800"/>
              <a:buFont typeface="Nunito Sans"/>
              <a:buNone/>
              <a:defRPr sz="2800" b="1">
                <a:solidFill>
                  <a:schemeClr val="dk1"/>
                </a:solidFill>
                <a:latin typeface="Nunito Sans"/>
                <a:ea typeface="Nunito Sans"/>
                <a:cs typeface="Nunito Sans"/>
                <a:sym typeface="Nunito Sans"/>
              </a:defRPr>
            </a:lvl3pPr>
            <a:lvl4pPr lvl="3" rtl="0">
              <a:spcBef>
                <a:spcPts val="0"/>
              </a:spcBef>
              <a:spcAft>
                <a:spcPts val="0"/>
              </a:spcAft>
              <a:buClr>
                <a:schemeClr val="dk1"/>
              </a:buClr>
              <a:buSzPts val="2800"/>
              <a:buFont typeface="Nunito Sans"/>
              <a:buNone/>
              <a:defRPr sz="2800" b="1">
                <a:solidFill>
                  <a:schemeClr val="dk1"/>
                </a:solidFill>
                <a:latin typeface="Nunito Sans"/>
                <a:ea typeface="Nunito Sans"/>
                <a:cs typeface="Nunito Sans"/>
                <a:sym typeface="Nunito Sans"/>
              </a:defRPr>
            </a:lvl4pPr>
            <a:lvl5pPr lvl="4" rtl="0">
              <a:spcBef>
                <a:spcPts val="0"/>
              </a:spcBef>
              <a:spcAft>
                <a:spcPts val="0"/>
              </a:spcAft>
              <a:buClr>
                <a:schemeClr val="dk1"/>
              </a:buClr>
              <a:buSzPts val="2800"/>
              <a:buFont typeface="Nunito Sans"/>
              <a:buNone/>
              <a:defRPr sz="2800" b="1">
                <a:solidFill>
                  <a:schemeClr val="dk1"/>
                </a:solidFill>
                <a:latin typeface="Nunito Sans"/>
                <a:ea typeface="Nunito Sans"/>
                <a:cs typeface="Nunito Sans"/>
                <a:sym typeface="Nunito Sans"/>
              </a:defRPr>
            </a:lvl5pPr>
            <a:lvl6pPr lvl="5" rtl="0">
              <a:spcBef>
                <a:spcPts val="0"/>
              </a:spcBef>
              <a:spcAft>
                <a:spcPts val="0"/>
              </a:spcAft>
              <a:buClr>
                <a:schemeClr val="dk1"/>
              </a:buClr>
              <a:buSzPts val="2800"/>
              <a:buFont typeface="Nunito Sans"/>
              <a:buNone/>
              <a:defRPr sz="2800" b="1">
                <a:solidFill>
                  <a:schemeClr val="dk1"/>
                </a:solidFill>
                <a:latin typeface="Nunito Sans"/>
                <a:ea typeface="Nunito Sans"/>
                <a:cs typeface="Nunito Sans"/>
                <a:sym typeface="Nunito Sans"/>
              </a:defRPr>
            </a:lvl6pPr>
            <a:lvl7pPr lvl="6" rtl="0">
              <a:spcBef>
                <a:spcPts val="0"/>
              </a:spcBef>
              <a:spcAft>
                <a:spcPts val="0"/>
              </a:spcAft>
              <a:buClr>
                <a:schemeClr val="dk1"/>
              </a:buClr>
              <a:buSzPts val="2800"/>
              <a:buFont typeface="Nunito Sans"/>
              <a:buNone/>
              <a:defRPr sz="2800" b="1">
                <a:solidFill>
                  <a:schemeClr val="dk1"/>
                </a:solidFill>
                <a:latin typeface="Nunito Sans"/>
                <a:ea typeface="Nunito Sans"/>
                <a:cs typeface="Nunito Sans"/>
                <a:sym typeface="Nunito Sans"/>
              </a:defRPr>
            </a:lvl7pPr>
            <a:lvl8pPr lvl="7" rtl="0">
              <a:spcBef>
                <a:spcPts val="0"/>
              </a:spcBef>
              <a:spcAft>
                <a:spcPts val="0"/>
              </a:spcAft>
              <a:buClr>
                <a:schemeClr val="dk1"/>
              </a:buClr>
              <a:buSzPts val="2800"/>
              <a:buFont typeface="Nunito Sans"/>
              <a:buNone/>
              <a:defRPr sz="2800" b="1">
                <a:solidFill>
                  <a:schemeClr val="dk1"/>
                </a:solidFill>
                <a:latin typeface="Nunito Sans"/>
                <a:ea typeface="Nunito Sans"/>
                <a:cs typeface="Nunito Sans"/>
                <a:sym typeface="Nunito Sans"/>
              </a:defRPr>
            </a:lvl8pPr>
            <a:lvl9pPr lvl="8" rtl="0">
              <a:spcBef>
                <a:spcPts val="0"/>
              </a:spcBef>
              <a:spcAft>
                <a:spcPts val="0"/>
              </a:spcAft>
              <a:buClr>
                <a:schemeClr val="dk1"/>
              </a:buClr>
              <a:buSzPts val="2800"/>
              <a:buFont typeface="Nunito Sans"/>
              <a:buNone/>
              <a:defRPr sz="2800" b="1">
                <a:solidFill>
                  <a:schemeClr val="dk1"/>
                </a:solidFill>
                <a:latin typeface="Nunito Sans"/>
                <a:ea typeface="Nunito Sans"/>
                <a:cs typeface="Nunito Sans"/>
                <a:sym typeface="Nunito Sans"/>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rtl="0">
              <a:lnSpc>
                <a:spcPct val="115000"/>
              </a:lnSpc>
              <a:spcBef>
                <a:spcPts val="0"/>
              </a:spcBef>
              <a:spcAft>
                <a:spcPts val="0"/>
              </a:spcAft>
              <a:buClr>
                <a:schemeClr val="dk1"/>
              </a:buClr>
              <a:buSzPts val="1200"/>
              <a:buFont typeface="Assistant Light"/>
              <a:buChar char="●"/>
              <a:defRPr sz="1200">
                <a:solidFill>
                  <a:schemeClr val="dk1"/>
                </a:solidFill>
                <a:latin typeface="Assistant Light"/>
                <a:ea typeface="Assistant Light"/>
                <a:cs typeface="Assistant Light"/>
                <a:sym typeface="Assistant Light"/>
              </a:defRPr>
            </a:lvl1pPr>
            <a:lvl2pPr marL="914400" lvl="1" indent="-304800" rtl="0">
              <a:lnSpc>
                <a:spcPct val="115000"/>
              </a:lnSpc>
              <a:spcBef>
                <a:spcPts val="1600"/>
              </a:spcBef>
              <a:spcAft>
                <a:spcPts val="0"/>
              </a:spcAft>
              <a:buClr>
                <a:schemeClr val="dk1"/>
              </a:buClr>
              <a:buSzPts val="1200"/>
              <a:buFont typeface="Assistant Light"/>
              <a:buChar char="○"/>
              <a:defRPr sz="1200">
                <a:solidFill>
                  <a:schemeClr val="dk1"/>
                </a:solidFill>
                <a:latin typeface="Assistant Light"/>
                <a:ea typeface="Assistant Light"/>
                <a:cs typeface="Assistant Light"/>
                <a:sym typeface="Assistant Light"/>
              </a:defRPr>
            </a:lvl2pPr>
            <a:lvl3pPr marL="1371600" lvl="2" indent="-304800" rtl="0">
              <a:lnSpc>
                <a:spcPct val="115000"/>
              </a:lnSpc>
              <a:spcBef>
                <a:spcPts val="1600"/>
              </a:spcBef>
              <a:spcAft>
                <a:spcPts val="0"/>
              </a:spcAft>
              <a:buClr>
                <a:schemeClr val="dk1"/>
              </a:buClr>
              <a:buSzPts val="1200"/>
              <a:buFont typeface="Assistant Light"/>
              <a:buChar char="■"/>
              <a:defRPr sz="1200">
                <a:solidFill>
                  <a:schemeClr val="dk1"/>
                </a:solidFill>
                <a:latin typeface="Assistant Light"/>
                <a:ea typeface="Assistant Light"/>
                <a:cs typeface="Assistant Light"/>
                <a:sym typeface="Assistant Light"/>
              </a:defRPr>
            </a:lvl3pPr>
            <a:lvl4pPr marL="1828800" lvl="3" indent="-304800" rtl="0">
              <a:lnSpc>
                <a:spcPct val="115000"/>
              </a:lnSpc>
              <a:spcBef>
                <a:spcPts val="1600"/>
              </a:spcBef>
              <a:spcAft>
                <a:spcPts val="0"/>
              </a:spcAft>
              <a:buClr>
                <a:schemeClr val="dk1"/>
              </a:buClr>
              <a:buSzPts val="1200"/>
              <a:buFont typeface="Assistant Light"/>
              <a:buChar char="●"/>
              <a:defRPr sz="1200">
                <a:solidFill>
                  <a:schemeClr val="dk1"/>
                </a:solidFill>
                <a:latin typeface="Assistant Light"/>
                <a:ea typeface="Assistant Light"/>
                <a:cs typeface="Assistant Light"/>
                <a:sym typeface="Assistant Light"/>
              </a:defRPr>
            </a:lvl4pPr>
            <a:lvl5pPr marL="2286000" lvl="4" indent="-304800" rtl="0">
              <a:lnSpc>
                <a:spcPct val="115000"/>
              </a:lnSpc>
              <a:spcBef>
                <a:spcPts val="1600"/>
              </a:spcBef>
              <a:spcAft>
                <a:spcPts val="0"/>
              </a:spcAft>
              <a:buClr>
                <a:schemeClr val="dk1"/>
              </a:buClr>
              <a:buSzPts val="1200"/>
              <a:buFont typeface="Assistant Light"/>
              <a:buChar char="○"/>
              <a:defRPr sz="1200">
                <a:solidFill>
                  <a:schemeClr val="dk1"/>
                </a:solidFill>
                <a:latin typeface="Assistant Light"/>
                <a:ea typeface="Assistant Light"/>
                <a:cs typeface="Assistant Light"/>
                <a:sym typeface="Assistant Light"/>
              </a:defRPr>
            </a:lvl5pPr>
            <a:lvl6pPr marL="2743200" lvl="5" indent="-304800" rtl="0">
              <a:lnSpc>
                <a:spcPct val="115000"/>
              </a:lnSpc>
              <a:spcBef>
                <a:spcPts val="1600"/>
              </a:spcBef>
              <a:spcAft>
                <a:spcPts val="0"/>
              </a:spcAft>
              <a:buClr>
                <a:schemeClr val="dk1"/>
              </a:buClr>
              <a:buSzPts val="1200"/>
              <a:buFont typeface="Assistant Light"/>
              <a:buChar char="■"/>
              <a:defRPr sz="1200">
                <a:solidFill>
                  <a:schemeClr val="dk1"/>
                </a:solidFill>
                <a:latin typeface="Assistant Light"/>
                <a:ea typeface="Assistant Light"/>
                <a:cs typeface="Assistant Light"/>
                <a:sym typeface="Assistant Light"/>
              </a:defRPr>
            </a:lvl6pPr>
            <a:lvl7pPr marL="3200400" lvl="6" indent="-304800" rtl="0">
              <a:lnSpc>
                <a:spcPct val="115000"/>
              </a:lnSpc>
              <a:spcBef>
                <a:spcPts val="1600"/>
              </a:spcBef>
              <a:spcAft>
                <a:spcPts val="0"/>
              </a:spcAft>
              <a:buClr>
                <a:schemeClr val="dk1"/>
              </a:buClr>
              <a:buSzPts val="1200"/>
              <a:buFont typeface="Assistant Light"/>
              <a:buChar char="●"/>
              <a:defRPr sz="1200">
                <a:solidFill>
                  <a:schemeClr val="dk1"/>
                </a:solidFill>
                <a:latin typeface="Assistant Light"/>
                <a:ea typeface="Assistant Light"/>
                <a:cs typeface="Assistant Light"/>
                <a:sym typeface="Assistant Light"/>
              </a:defRPr>
            </a:lvl7pPr>
            <a:lvl8pPr marL="3657600" lvl="7" indent="-304800" rtl="0">
              <a:lnSpc>
                <a:spcPct val="115000"/>
              </a:lnSpc>
              <a:spcBef>
                <a:spcPts val="1600"/>
              </a:spcBef>
              <a:spcAft>
                <a:spcPts val="0"/>
              </a:spcAft>
              <a:buClr>
                <a:schemeClr val="dk1"/>
              </a:buClr>
              <a:buSzPts val="1200"/>
              <a:buFont typeface="Assistant Light"/>
              <a:buChar char="○"/>
              <a:defRPr sz="1200">
                <a:solidFill>
                  <a:schemeClr val="dk1"/>
                </a:solidFill>
                <a:latin typeface="Assistant Light"/>
                <a:ea typeface="Assistant Light"/>
                <a:cs typeface="Assistant Light"/>
                <a:sym typeface="Assistant Light"/>
              </a:defRPr>
            </a:lvl8pPr>
            <a:lvl9pPr marL="4114800" lvl="8" indent="-304800" rtl="0">
              <a:lnSpc>
                <a:spcPct val="115000"/>
              </a:lnSpc>
              <a:spcBef>
                <a:spcPts val="1600"/>
              </a:spcBef>
              <a:spcAft>
                <a:spcPts val="1600"/>
              </a:spcAft>
              <a:buClr>
                <a:schemeClr val="dk1"/>
              </a:buClr>
              <a:buSzPts val="1200"/>
              <a:buFont typeface="Assistant Light"/>
              <a:buChar char="■"/>
              <a:defRPr sz="1200">
                <a:solidFill>
                  <a:schemeClr val="dk1"/>
                </a:solidFill>
                <a:latin typeface="Assistant Light"/>
                <a:ea typeface="Assistant Light"/>
                <a:cs typeface="Assistant Light"/>
                <a:sym typeface="Assistant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4" r:id="rId4"/>
    <p:sldLayoutId id="2147483657" r:id="rId5"/>
    <p:sldLayoutId id="2147483658" r:id="rId6"/>
    <p:sldLayoutId id="2147483661" r:id="rId7"/>
    <p:sldLayoutId id="2147483662" r:id="rId8"/>
    <p:sldLayoutId id="2147483663" r:id="rId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454">
          <p15:clr>
            <a:srgbClr val="EA4335"/>
          </p15:clr>
        </p15:guide>
        <p15:guide id="2" orient="horz" pos="340">
          <p15:clr>
            <a:srgbClr val="EA4335"/>
          </p15:clr>
        </p15:guide>
        <p15:guide id="3" pos="5306">
          <p15:clr>
            <a:srgbClr val="EA4335"/>
          </p15:clr>
        </p15:guide>
        <p15:guide id="4" orient="horz" pos="2900">
          <p15:clr>
            <a:srgbClr val="EA4335"/>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image" Target="../media/image2.jfif"/><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7.jfif"/><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5"/>
        <p:cNvGrpSpPr/>
        <p:nvPr/>
      </p:nvGrpSpPr>
      <p:grpSpPr>
        <a:xfrm>
          <a:off x="0" y="0"/>
          <a:ext cx="0" cy="0"/>
          <a:chOff x="0" y="0"/>
          <a:chExt cx="0" cy="0"/>
        </a:xfrm>
      </p:grpSpPr>
      <p:sp>
        <p:nvSpPr>
          <p:cNvPr id="116" name="Google Shape;116;p22"/>
          <p:cNvSpPr txBox="1">
            <a:spLocks noGrp="1"/>
          </p:cNvSpPr>
          <p:nvPr>
            <p:ph type="subTitle" idx="1"/>
          </p:nvPr>
        </p:nvSpPr>
        <p:spPr>
          <a:xfrm>
            <a:off x="4791900" y="3629441"/>
            <a:ext cx="4352100" cy="963976"/>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solidFill>
                  <a:schemeClr val="accent5">
                    <a:lumMod val="20000"/>
                    <a:lumOff val="80000"/>
                  </a:schemeClr>
                </a:solidFill>
              </a:rPr>
              <a:t>Presented by</a:t>
            </a:r>
          </a:p>
          <a:p>
            <a:pPr marL="0" lvl="0" indent="0" algn="r" rtl="0">
              <a:spcBef>
                <a:spcPts val="0"/>
              </a:spcBef>
              <a:spcAft>
                <a:spcPts val="0"/>
              </a:spcAft>
              <a:buNone/>
            </a:pPr>
            <a:r>
              <a:rPr lang="en" sz="2000" b="1">
                <a:solidFill>
                  <a:schemeClr val="accent5">
                    <a:lumMod val="20000"/>
                    <a:lumOff val="80000"/>
                  </a:schemeClr>
                </a:solidFill>
              </a:rPr>
              <a:t> PATHRA I</a:t>
            </a:r>
            <a:endParaRPr lang="en" sz="2000" b="1" dirty="0">
              <a:solidFill>
                <a:schemeClr val="accent5">
                  <a:lumMod val="20000"/>
                  <a:lumOff val="80000"/>
                </a:schemeClr>
              </a:solidFill>
            </a:endParaRPr>
          </a:p>
          <a:p>
            <a:pPr marL="0" lvl="0" indent="0" algn="r" rtl="0">
              <a:spcBef>
                <a:spcPts val="0"/>
              </a:spcBef>
              <a:spcAft>
                <a:spcPts val="0"/>
              </a:spcAft>
              <a:buNone/>
            </a:pPr>
            <a:r>
              <a:rPr lang="en" sz="2000" b="1" dirty="0">
                <a:solidFill>
                  <a:schemeClr val="accent5">
                    <a:lumMod val="20000"/>
                    <a:lumOff val="80000"/>
                  </a:schemeClr>
                </a:solidFill>
              </a:rPr>
              <a:t>B.E.COMPUTER SCIENCE</a:t>
            </a:r>
          </a:p>
          <a:p>
            <a:pPr marL="0" lvl="0" indent="0" algn="r" rtl="0">
              <a:spcBef>
                <a:spcPts val="0"/>
              </a:spcBef>
              <a:spcAft>
                <a:spcPts val="0"/>
              </a:spcAft>
              <a:buNone/>
            </a:pPr>
            <a:r>
              <a:rPr lang="en" sz="2000" b="1" dirty="0">
                <a:solidFill>
                  <a:schemeClr val="accent5">
                    <a:lumMod val="20000"/>
                    <a:lumOff val="80000"/>
                  </a:schemeClr>
                </a:solidFill>
              </a:rPr>
              <a:t>GRACE COLLEGE OF ENGINEERING</a:t>
            </a:r>
            <a:endParaRPr sz="2000" b="1" dirty="0">
              <a:solidFill>
                <a:schemeClr val="accent5">
                  <a:lumMod val="20000"/>
                  <a:lumOff val="80000"/>
                </a:schemeClr>
              </a:solidFill>
            </a:endParaRPr>
          </a:p>
        </p:txBody>
      </p:sp>
      <p:sp>
        <p:nvSpPr>
          <p:cNvPr id="117" name="Google Shape;117;p22"/>
          <p:cNvSpPr txBox="1">
            <a:spLocks noGrp="1"/>
          </p:cNvSpPr>
          <p:nvPr>
            <p:ph type="ctrTitle"/>
          </p:nvPr>
        </p:nvSpPr>
        <p:spPr>
          <a:xfrm>
            <a:off x="5325035" y="1514059"/>
            <a:ext cx="3639600" cy="963976"/>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sz="4000" dirty="0">
                <a:solidFill>
                  <a:schemeClr val="accent3">
                    <a:lumMod val="75000"/>
                  </a:schemeClr>
                </a:solidFill>
              </a:rPr>
              <a:t>KEYLOGGER</a:t>
            </a:r>
            <a:endParaRPr sz="4000" dirty="0">
              <a:solidFill>
                <a:schemeClr val="accent3">
                  <a:lumMod val="75000"/>
                </a:schemeClr>
              </a:solidFill>
            </a:endParaRPr>
          </a:p>
        </p:txBody>
      </p:sp>
      <p:sp>
        <p:nvSpPr>
          <p:cNvPr id="118" name="Google Shape;118;p22"/>
          <p:cNvSpPr/>
          <p:nvPr/>
        </p:nvSpPr>
        <p:spPr>
          <a:xfrm flipH="1">
            <a:off x="5919500" y="-211062"/>
            <a:ext cx="4652175" cy="1932371"/>
          </a:xfrm>
          <a:custGeom>
            <a:avLst/>
            <a:gdLst/>
            <a:ahLst/>
            <a:cxnLst/>
            <a:rect l="l" t="t" r="r" b="b"/>
            <a:pathLst>
              <a:path w="34367" h="14275" extrusionOk="0">
                <a:moveTo>
                  <a:pt x="34342" y="1"/>
                </a:moveTo>
                <a:lnTo>
                  <a:pt x="13605" y="14227"/>
                </a:lnTo>
                <a:lnTo>
                  <a:pt x="13" y="10191"/>
                </a:lnTo>
                <a:lnTo>
                  <a:pt x="0" y="10231"/>
                </a:lnTo>
                <a:lnTo>
                  <a:pt x="13602" y="14272"/>
                </a:lnTo>
                <a:lnTo>
                  <a:pt x="13612" y="14275"/>
                </a:lnTo>
                <a:lnTo>
                  <a:pt x="34367" y="36"/>
                </a:lnTo>
                <a:lnTo>
                  <a:pt x="34342" y="1"/>
                </a:lnTo>
                <a:close/>
              </a:path>
            </a:pathLst>
          </a:custGeom>
          <a:solidFill>
            <a:srgbClr val="D9D9D9"/>
          </a:solidFill>
          <a:ln w="19050"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C3FC773-BF37-383E-2ABF-71E3708F8D5D}"/>
              </a:ext>
            </a:extLst>
          </p:cNvPr>
          <p:cNvSpPr>
            <a:spLocks noGrp="1"/>
          </p:cNvSpPr>
          <p:nvPr>
            <p:ph type="ctrTitle" idx="4294967295"/>
          </p:nvPr>
        </p:nvSpPr>
        <p:spPr>
          <a:xfrm>
            <a:off x="2969111" y="162000"/>
            <a:ext cx="5723068" cy="3807572"/>
          </a:xfrm>
        </p:spPr>
        <p:txBody>
          <a:bodyPr/>
          <a:lstStyle/>
          <a:p>
            <a:r>
              <a:rPr lang="en-US" sz="1200" b="1" i="0" dirty="0">
                <a:solidFill>
                  <a:srgbClr val="0D0D0D"/>
                </a:solidFill>
                <a:effectLst/>
                <a:latin typeface="Arial" panose="020B0604020202020204" pitchFamily="34" charset="0"/>
                <a:cs typeface="Arial" panose="020B0604020202020204" pitchFamily="34" charset="0"/>
              </a:rPr>
              <a:t>"Deep Learning for Demand Prediction: A Survey"</a:t>
            </a:r>
            <a:r>
              <a:rPr lang="en-US" sz="1200" b="0" i="0" dirty="0">
                <a:solidFill>
                  <a:srgbClr val="0D0D0D"/>
                </a:solidFill>
                <a:effectLst/>
                <a:latin typeface="Arial" panose="020B0604020202020204" pitchFamily="34" charset="0"/>
                <a:cs typeface="Arial" panose="020B0604020202020204" pitchFamily="34" charset="0"/>
              </a:rPr>
              <a:t> by X. Liang, L. Zhao, X. Jiang, and Y. Dong. (IEEE Transactions on Industrial Informatics, 2020)</a:t>
            </a:r>
            <a:br>
              <a:rPr lang="en-US" sz="1200" b="0" i="0" dirty="0">
                <a:solidFill>
                  <a:srgbClr val="0D0D0D"/>
                </a:solidFill>
                <a:effectLst/>
                <a:latin typeface="Arial" panose="020B0604020202020204" pitchFamily="34" charset="0"/>
                <a:cs typeface="Arial" panose="020B0604020202020204" pitchFamily="34" charset="0"/>
              </a:rPr>
            </a:br>
            <a:r>
              <a:rPr lang="en-US" sz="1200" b="1" i="0" dirty="0">
                <a:solidFill>
                  <a:srgbClr val="0D0D0D"/>
                </a:solidFill>
                <a:effectLst/>
                <a:latin typeface="Arial" panose="020B0604020202020204" pitchFamily="34" charset="0"/>
                <a:cs typeface="Arial" panose="020B0604020202020204" pitchFamily="34" charset="0"/>
              </a:rPr>
              <a:t>"A Comprehensive Review on Demand Prediction in Bike Sharing Systems"</a:t>
            </a:r>
            <a:r>
              <a:rPr lang="en-US" sz="1200" b="0" i="0" dirty="0">
                <a:solidFill>
                  <a:srgbClr val="0D0D0D"/>
                </a:solidFill>
                <a:effectLst/>
                <a:latin typeface="Arial" panose="020B0604020202020204" pitchFamily="34" charset="0"/>
                <a:cs typeface="Arial" panose="020B0604020202020204" pitchFamily="34" charset="0"/>
              </a:rPr>
              <a:t> by S. Abhishek, A. </a:t>
            </a:r>
            <a:r>
              <a:rPr lang="en-US" sz="1200" b="0" i="0" dirty="0" err="1">
                <a:solidFill>
                  <a:srgbClr val="0D0D0D"/>
                </a:solidFill>
                <a:effectLst/>
                <a:latin typeface="Arial" panose="020B0604020202020204" pitchFamily="34" charset="0"/>
                <a:cs typeface="Arial" panose="020B0604020202020204" pitchFamily="34" charset="0"/>
              </a:rPr>
              <a:t>Vijayaraghavan</a:t>
            </a:r>
            <a:r>
              <a:rPr lang="en-US" sz="1200" b="0" i="0" dirty="0">
                <a:solidFill>
                  <a:srgbClr val="0D0D0D"/>
                </a:solidFill>
                <a:effectLst/>
                <a:latin typeface="Arial" panose="020B0604020202020204" pitchFamily="34" charset="0"/>
                <a:cs typeface="Arial" panose="020B0604020202020204" pitchFamily="34" charset="0"/>
              </a:rPr>
              <a:t>, and G. Sukumar. (2019 International Conference on Data Science and Communication, </a:t>
            </a:r>
            <a:r>
              <a:rPr lang="en-US" sz="1200" b="0" i="0" dirty="0" err="1">
                <a:solidFill>
                  <a:srgbClr val="0D0D0D"/>
                </a:solidFill>
                <a:effectLst/>
                <a:latin typeface="Arial" panose="020B0604020202020204" pitchFamily="34" charset="0"/>
                <a:cs typeface="Arial" panose="020B0604020202020204" pitchFamily="34" charset="0"/>
              </a:rPr>
              <a:t>ICDSCom</a:t>
            </a:r>
            <a:r>
              <a:rPr lang="en-US" sz="1200" b="0" i="0" dirty="0">
                <a:solidFill>
                  <a:srgbClr val="0D0D0D"/>
                </a:solidFill>
                <a:effectLst/>
                <a:latin typeface="Arial" panose="020B0604020202020204" pitchFamily="34" charset="0"/>
                <a:cs typeface="Arial" panose="020B0604020202020204" pitchFamily="34" charset="0"/>
              </a:rPr>
              <a:t>)</a:t>
            </a:r>
            <a:br>
              <a:rPr lang="en-US" sz="1200" b="0" i="0" dirty="0">
                <a:solidFill>
                  <a:srgbClr val="0D0D0D"/>
                </a:solidFill>
                <a:effectLst/>
                <a:latin typeface="Arial" panose="020B0604020202020204" pitchFamily="34" charset="0"/>
                <a:cs typeface="Arial" panose="020B0604020202020204" pitchFamily="34" charset="0"/>
              </a:rPr>
            </a:br>
            <a:r>
              <a:rPr lang="en-US" sz="1200" b="1" i="0" dirty="0">
                <a:solidFill>
                  <a:srgbClr val="0D0D0D"/>
                </a:solidFill>
                <a:effectLst/>
                <a:latin typeface="Arial" panose="020B0604020202020204" pitchFamily="34" charset="0"/>
                <a:cs typeface="Arial" panose="020B0604020202020204" pitchFamily="34" charset="0"/>
              </a:rPr>
              <a:t>"Time Series Forecasting with Deep Learning: A Survey"</a:t>
            </a:r>
            <a:r>
              <a:rPr lang="en-US" sz="1200" b="0" i="0" dirty="0">
                <a:solidFill>
                  <a:srgbClr val="0D0D0D"/>
                </a:solidFill>
                <a:effectLst/>
                <a:latin typeface="Arial" panose="020B0604020202020204" pitchFamily="34" charset="0"/>
                <a:cs typeface="Arial" panose="020B0604020202020204" pitchFamily="34" charset="0"/>
              </a:rPr>
              <a:t> by Z. Zhang, Y. Zhao, and Y. Wang. (</a:t>
            </a:r>
            <a:r>
              <a:rPr lang="en-US" sz="1200" b="0" i="0" dirty="0" err="1">
                <a:solidFill>
                  <a:srgbClr val="0D0D0D"/>
                </a:solidFill>
                <a:effectLst/>
                <a:latin typeface="Arial" panose="020B0604020202020204" pitchFamily="34" charset="0"/>
                <a:cs typeface="Arial" panose="020B0604020202020204" pitchFamily="34" charset="0"/>
              </a:rPr>
              <a:t>arXiv</a:t>
            </a:r>
            <a:r>
              <a:rPr lang="en-US" sz="1200" b="0" i="0" dirty="0">
                <a:solidFill>
                  <a:srgbClr val="0D0D0D"/>
                </a:solidFill>
                <a:effectLst/>
                <a:latin typeface="Arial" panose="020B0604020202020204" pitchFamily="34" charset="0"/>
                <a:cs typeface="Arial" panose="020B0604020202020204" pitchFamily="34" charset="0"/>
              </a:rPr>
              <a:t> preprint arXiv:1809.04356, 2018) </a:t>
            </a:r>
            <a:br>
              <a:rPr lang="en-US" sz="1200" b="0" i="0" dirty="0">
                <a:solidFill>
                  <a:srgbClr val="0D0D0D"/>
                </a:solidFill>
                <a:effectLst/>
                <a:latin typeface="Arial" panose="020B0604020202020204" pitchFamily="34" charset="0"/>
                <a:cs typeface="Arial" panose="020B0604020202020204" pitchFamily="34" charset="0"/>
              </a:rPr>
            </a:br>
            <a:r>
              <a:rPr lang="en-US" sz="1200" b="1" i="0" dirty="0">
                <a:solidFill>
                  <a:srgbClr val="0D0D0D"/>
                </a:solidFill>
                <a:effectLst/>
                <a:latin typeface="Arial" panose="020B0604020202020204" pitchFamily="34" charset="0"/>
                <a:cs typeface="Arial" panose="020B0604020202020204" pitchFamily="34" charset="0"/>
              </a:rPr>
              <a:t>"A Comparative Study of Time Series Forecasting Methods for Predictive Maintenance"</a:t>
            </a:r>
            <a:r>
              <a:rPr lang="en-US" sz="1200" b="0" i="0" dirty="0">
                <a:solidFill>
                  <a:srgbClr val="0D0D0D"/>
                </a:solidFill>
                <a:effectLst/>
                <a:latin typeface="Arial" panose="020B0604020202020204" pitchFamily="34" charset="0"/>
                <a:cs typeface="Arial" panose="020B0604020202020204" pitchFamily="34" charset="0"/>
              </a:rPr>
              <a:t> by A. Sharma, A. Mathur, and S. Tiwari. (2019 IEEE 16th India Council International Conference (INDICON), IEEE) </a:t>
            </a:r>
            <a:br>
              <a:rPr lang="en-US" sz="1200" b="0" i="0" dirty="0">
                <a:solidFill>
                  <a:srgbClr val="0D0D0D"/>
                </a:solidFill>
                <a:effectLst/>
                <a:latin typeface="Arial" panose="020B0604020202020204" pitchFamily="34" charset="0"/>
                <a:cs typeface="Arial" panose="020B0604020202020204" pitchFamily="34" charset="0"/>
              </a:rPr>
            </a:br>
            <a:r>
              <a:rPr lang="en-US" sz="1200" b="1" i="0" dirty="0">
                <a:solidFill>
                  <a:srgbClr val="0D0D0D"/>
                </a:solidFill>
                <a:effectLst/>
                <a:latin typeface="Arial" panose="020B0604020202020204" pitchFamily="34" charset="0"/>
                <a:cs typeface="Arial" panose="020B0604020202020204" pitchFamily="34" charset="0"/>
              </a:rPr>
              <a:t>"Machine Learning for Demand Forecasting: A Review"</a:t>
            </a:r>
            <a:r>
              <a:rPr lang="en-US" sz="1200" b="0" i="0" dirty="0">
                <a:solidFill>
                  <a:srgbClr val="0D0D0D"/>
                </a:solidFill>
                <a:effectLst/>
                <a:latin typeface="Arial" panose="020B0604020202020204" pitchFamily="34" charset="0"/>
                <a:cs typeface="Arial" panose="020B0604020202020204" pitchFamily="34" charset="0"/>
              </a:rPr>
              <a:t> by C. McArdle, J. </a:t>
            </a:r>
            <a:r>
              <a:rPr lang="en-US" sz="1200" b="0" i="0" dirty="0" err="1">
                <a:solidFill>
                  <a:srgbClr val="0D0D0D"/>
                </a:solidFill>
                <a:effectLst/>
                <a:latin typeface="Arial" panose="020B0604020202020204" pitchFamily="34" charset="0"/>
                <a:cs typeface="Arial" panose="020B0604020202020204" pitchFamily="34" charset="0"/>
              </a:rPr>
              <a:t>Vinué</a:t>
            </a:r>
            <a:r>
              <a:rPr lang="en-US" sz="1200" b="0" i="0" dirty="0">
                <a:solidFill>
                  <a:srgbClr val="0D0D0D"/>
                </a:solidFill>
                <a:effectLst/>
                <a:latin typeface="Arial" panose="020B0604020202020204" pitchFamily="34" charset="0"/>
                <a:cs typeface="Arial" panose="020B0604020202020204" pitchFamily="34" charset="0"/>
              </a:rPr>
              <a:t>, and P. Mues. (International Journal of Forecasting, 2020) </a:t>
            </a:r>
            <a:br>
              <a:rPr lang="en-US" sz="1200" b="0" i="0" dirty="0">
                <a:solidFill>
                  <a:srgbClr val="0D0D0D"/>
                </a:solidFill>
                <a:effectLst/>
                <a:latin typeface="Arial" panose="020B0604020202020204" pitchFamily="34" charset="0"/>
                <a:cs typeface="Arial" panose="020B0604020202020204" pitchFamily="34" charset="0"/>
              </a:rPr>
            </a:br>
            <a:r>
              <a:rPr lang="en-US" sz="1200" b="1" i="0" dirty="0">
                <a:solidFill>
                  <a:srgbClr val="0D0D0D"/>
                </a:solidFill>
                <a:effectLst/>
                <a:latin typeface="Arial" panose="020B0604020202020204" pitchFamily="34" charset="0"/>
                <a:cs typeface="Arial" panose="020B0604020202020204" pitchFamily="34" charset="0"/>
              </a:rPr>
              <a:t>"A Comprehensive Survey on Machine Learning Techniques for Time Series Forecasting"</a:t>
            </a:r>
            <a:r>
              <a:rPr lang="en-US" sz="1200" b="0" i="0" dirty="0">
                <a:solidFill>
                  <a:srgbClr val="0D0D0D"/>
                </a:solidFill>
                <a:effectLst/>
                <a:latin typeface="Arial" panose="020B0604020202020204" pitchFamily="34" charset="0"/>
                <a:cs typeface="Arial" panose="020B0604020202020204" pitchFamily="34" charset="0"/>
              </a:rPr>
              <a:t> by B. Amine, R. E. Al-</a:t>
            </a:r>
            <a:r>
              <a:rPr lang="en-US" sz="1200" b="0" i="0" dirty="0" err="1">
                <a:solidFill>
                  <a:srgbClr val="0D0D0D"/>
                </a:solidFill>
                <a:effectLst/>
                <a:latin typeface="Arial" panose="020B0604020202020204" pitchFamily="34" charset="0"/>
                <a:cs typeface="Arial" panose="020B0604020202020204" pitchFamily="34" charset="0"/>
              </a:rPr>
              <a:t>Dujaili</a:t>
            </a:r>
            <a:r>
              <a:rPr lang="en-US" sz="1200" b="0" i="0" dirty="0">
                <a:solidFill>
                  <a:srgbClr val="0D0D0D"/>
                </a:solidFill>
                <a:effectLst/>
                <a:latin typeface="Arial" panose="020B0604020202020204" pitchFamily="34" charset="0"/>
                <a:cs typeface="Arial" panose="020B0604020202020204" pitchFamily="34" charset="0"/>
              </a:rPr>
              <a:t>, and F. </a:t>
            </a:r>
            <a:r>
              <a:rPr lang="en-US" sz="1200" b="0" i="0" dirty="0" err="1">
                <a:solidFill>
                  <a:srgbClr val="0D0D0D"/>
                </a:solidFill>
                <a:effectLst/>
                <a:latin typeface="Arial" panose="020B0604020202020204" pitchFamily="34" charset="0"/>
                <a:cs typeface="Arial" panose="020B0604020202020204" pitchFamily="34" charset="0"/>
              </a:rPr>
              <a:t>Fnaiech</a:t>
            </a:r>
            <a:r>
              <a:rPr lang="en-US" sz="1200" b="0" i="0" dirty="0">
                <a:solidFill>
                  <a:srgbClr val="0D0D0D"/>
                </a:solidFill>
                <a:effectLst/>
                <a:latin typeface="Arial" panose="020B0604020202020204" pitchFamily="34" charset="0"/>
                <a:cs typeface="Arial" panose="020B0604020202020204" pitchFamily="34" charset="0"/>
              </a:rPr>
              <a:t>. (Journal of Big Data, 2021) </a:t>
            </a:r>
            <a:br>
              <a:rPr lang="en-US" sz="1200" b="0" i="0" dirty="0">
                <a:solidFill>
                  <a:srgbClr val="0D0D0D"/>
                </a:solidFill>
                <a:effectLst/>
                <a:latin typeface="Arial" panose="020B0604020202020204" pitchFamily="34" charset="0"/>
                <a:cs typeface="Arial" panose="020B0604020202020204" pitchFamily="34" charset="0"/>
              </a:rPr>
            </a:br>
            <a:r>
              <a:rPr lang="en-US" sz="1200" b="1" i="0" dirty="0">
                <a:solidFill>
                  <a:srgbClr val="0D0D0D"/>
                </a:solidFill>
                <a:effectLst/>
                <a:latin typeface="Arial" panose="020B0604020202020204" pitchFamily="34" charset="0"/>
                <a:cs typeface="Arial" panose="020B0604020202020204" pitchFamily="34" charset="0"/>
              </a:rPr>
              <a:t>"Feature Engineering for Machine Learning: Principles and Techniques for Data Scientists"</a:t>
            </a:r>
            <a:r>
              <a:rPr lang="en-US" sz="1200" b="0" i="0" dirty="0">
                <a:solidFill>
                  <a:srgbClr val="0D0D0D"/>
                </a:solidFill>
                <a:effectLst/>
                <a:latin typeface="Arial" panose="020B0604020202020204" pitchFamily="34" charset="0"/>
                <a:cs typeface="Arial" panose="020B0604020202020204" pitchFamily="34" charset="0"/>
              </a:rPr>
              <a:t> by A. Zheng and A. </a:t>
            </a:r>
            <a:r>
              <a:rPr lang="en-US" sz="1200" b="0" i="0" dirty="0" err="1">
                <a:solidFill>
                  <a:srgbClr val="0D0D0D"/>
                </a:solidFill>
                <a:effectLst/>
                <a:latin typeface="Arial" panose="020B0604020202020204" pitchFamily="34" charset="0"/>
                <a:cs typeface="Arial" panose="020B0604020202020204" pitchFamily="34" charset="0"/>
              </a:rPr>
              <a:t>Casari</a:t>
            </a:r>
            <a:r>
              <a:rPr lang="en-US" sz="1200" b="0" i="0" dirty="0">
                <a:solidFill>
                  <a:srgbClr val="0D0D0D"/>
                </a:solidFill>
                <a:effectLst/>
                <a:latin typeface="Arial" panose="020B0604020202020204" pitchFamily="34" charset="0"/>
                <a:cs typeface="Arial" panose="020B0604020202020204" pitchFamily="34" charset="0"/>
              </a:rPr>
              <a:t>. (O'Reilly Media, 2018)</a:t>
            </a:r>
            <a:br>
              <a:rPr lang="en-US" sz="1200" b="0" i="0" dirty="0">
                <a:solidFill>
                  <a:srgbClr val="0D0D0D"/>
                </a:solidFill>
                <a:effectLst/>
                <a:latin typeface="Arial" panose="020B0604020202020204" pitchFamily="34" charset="0"/>
                <a:cs typeface="Arial" panose="020B0604020202020204" pitchFamily="34" charset="0"/>
              </a:rPr>
            </a:br>
            <a:r>
              <a:rPr lang="en-US" sz="1200" b="1" i="0" dirty="0">
                <a:solidFill>
                  <a:srgbClr val="0D0D0D"/>
                </a:solidFill>
                <a:effectLst/>
                <a:latin typeface="Arial" panose="020B0604020202020204" pitchFamily="34" charset="0"/>
                <a:cs typeface="Arial" panose="020B0604020202020204" pitchFamily="34" charset="0"/>
              </a:rPr>
              <a:t>"Model Evaluation, Model Selection, and Algorithm Selection in Machine Learning"</a:t>
            </a:r>
            <a:r>
              <a:rPr lang="en-US" sz="1200" b="0" i="0" dirty="0">
                <a:solidFill>
                  <a:srgbClr val="0D0D0D"/>
                </a:solidFill>
                <a:effectLst/>
                <a:latin typeface="Arial" panose="020B0604020202020204" pitchFamily="34" charset="0"/>
                <a:cs typeface="Arial" panose="020B0604020202020204" pitchFamily="34" charset="0"/>
              </a:rPr>
              <a:t> by C. Blake and C. J. Merz. (1998) </a:t>
            </a:r>
            <a:br>
              <a:rPr lang="en-US" sz="1200" b="0" i="0" dirty="0">
                <a:solidFill>
                  <a:srgbClr val="0D0D0D"/>
                </a:solidFill>
                <a:effectLst/>
                <a:latin typeface="Arial" panose="020B0604020202020204" pitchFamily="34" charset="0"/>
                <a:cs typeface="Arial" panose="020B0604020202020204" pitchFamily="34" charset="0"/>
              </a:rPr>
            </a:br>
            <a:r>
              <a:rPr lang="en-US" sz="1200" b="0" i="0" dirty="0">
                <a:solidFill>
                  <a:srgbClr val="0D0D0D"/>
                </a:solidFill>
                <a:effectLst/>
                <a:latin typeface="Arial" panose="020B0604020202020204" pitchFamily="34" charset="0"/>
                <a:cs typeface="Arial" panose="020B0604020202020204" pitchFamily="34" charset="0"/>
              </a:rPr>
              <a:t> </a:t>
            </a:r>
            <a:br>
              <a:rPr lang="en-US" sz="1200" b="0" i="0" dirty="0">
                <a:solidFill>
                  <a:srgbClr val="0D0D0D"/>
                </a:solidFill>
                <a:effectLst/>
                <a:latin typeface="Arial" panose="020B0604020202020204" pitchFamily="34" charset="0"/>
                <a:cs typeface="Arial" panose="020B0604020202020204" pitchFamily="34" charset="0"/>
              </a:rPr>
            </a:br>
            <a:br>
              <a:rPr lang="en-US" sz="1200" b="0" i="0" dirty="0">
                <a:solidFill>
                  <a:srgbClr val="0D0D0D"/>
                </a:solidFill>
                <a:effectLst/>
                <a:latin typeface="Arial" panose="020B0604020202020204" pitchFamily="34" charset="0"/>
                <a:cs typeface="Arial" panose="020B0604020202020204" pitchFamily="34" charset="0"/>
              </a:rPr>
            </a:br>
            <a:r>
              <a:rPr lang="en-US" sz="1200" b="0" i="0" dirty="0">
                <a:solidFill>
                  <a:srgbClr val="0D0D0D"/>
                </a:solidFill>
                <a:effectLst/>
                <a:latin typeface="Arial" panose="020B0604020202020204" pitchFamily="34" charset="0"/>
                <a:cs typeface="Arial" panose="020B0604020202020204" pitchFamily="34" charset="0"/>
              </a:rPr>
              <a:t>These sources cover a range of topics relevant to developing a solution for demand prediction, including deep learning, time series forecasting, machine learning techniques, data preprocessing, and model evaluation.</a:t>
            </a:r>
            <a:br>
              <a:rPr lang="en-US" sz="1200" b="0" i="0" dirty="0">
                <a:solidFill>
                  <a:srgbClr val="0D0D0D"/>
                </a:solidFill>
                <a:effectLst/>
                <a:latin typeface="Arial" panose="020B0604020202020204" pitchFamily="34" charset="0"/>
                <a:cs typeface="Arial" panose="020B0604020202020204" pitchFamily="34" charset="0"/>
              </a:rPr>
            </a:br>
            <a:endParaRPr lang="en-IN" sz="1200" dirty="0">
              <a:latin typeface="Arial" panose="020B0604020202020204" pitchFamily="34" charset="0"/>
              <a:cs typeface="Arial" panose="020B0604020202020204" pitchFamily="34" charset="0"/>
            </a:endParaRPr>
          </a:p>
        </p:txBody>
      </p:sp>
      <p:pic>
        <p:nvPicPr>
          <p:cNvPr id="2050" name="Picture 2">
            <a:extLst>
              <a:ext uri="{FF2B5EF4-FFF2-40B4-BE49-F238E27FC236}">
                <a16:creationId xmlns:a16="http://schemas.microsoft.com/office/drawing/2014/main" id="{CE725226-C30B-ABED-4314-3A0C153556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061" y="1584736"/>
            <a:ext cx="2883050" cy="238483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CC6EC7B-5A68-E79E-BCF1-1555AEBFB074}"/>
              </a:ext>
            </a:extLst>
          </p:cNvPr>
          <p:cNvSpPr txBox="1"/>
          <p:nvPr/>
        </p:nvSpPr>
        <p:spPr>
          <a:xfrm>
            <a:off x="645458" y="565591"/>
            <a:ext cx="1436146" cy="369332"/>
          </a:xfrm>
          <a:prstGeom prst="rect">
            <a:avLst/>
          </a:prstGeom>
          <a:noFill/>
        </p:spPr>
        <p:txBody>
          <a:bodyPr wrap="square">
            <a:spAutoFit/>
          </a:bodyPr>
          <a:lstStyle/>
          <a:p>
            <a:pPr marL="0" lvl="0" indent="0" algn="r" rtl="0">
              <a:spcBef>
                <a:spcPts val="0"/>
              </a:spcBef>
              <a:spcAft>
                <a:spcPts val="0"/>
              </a:spcAft>
              <a:buNone/>
            </a:pPr>
            <a:r>
              <a:rPr lang="en-US" sz="1800" b="1" dirty="0">
                <a:latin typeface="Nunito Sans" pitchFamily="2" charset="0"/>
              </a:rPr>
              <a:t>References</a:t>
            </a:r>
          </a:p>
        </p:txBody>
      </p:sp>
    </p:spTree>
    <p:extLst>
      <p:ext uri="{BB962C8B-B14F-4D97-AF65-F5344CB8AC3E}">
        <p14:creationId xmlns:p14="http://schemas.microsoft.com/office/powerpoint/2010/main" val="8879783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1D8D46A6-CD8C-2E5E-ED47-5514E2899B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3999"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24384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479A098-4540-0EE1-144B-44313350A3F5}"/>
              </a:ext>
            </a:extLst>
          </p:cNvPr>
          <p:cNvSpPr>
            <a:spLocks noGrp="1"/>
          </p:cNvSpPr>
          <p:nvPr>
            <p:ph type="body" idx="1"/>
          </p:nvPr>
        </p:nvSpPr>
        <p:spPr>
          <a:xfrm>
            <a:off x="2570315" y="1661836"/>
            <a:ext cx="4336094" cy="3076328"/>
          </a:xfrm>
        </p:spPr>
        <p:txBody>
          <a:bodyPr/>
          <a:lstStyle/>
          <a:p>
            <a:pPr>
              <a:buFont typeface="Wingdings" panose="05000000000000000000" pitchFamily="2" charset="2"/>
              <a:buChar char="v"/>
            </a:pPr>
            <a:r>
              <a:rPr lang="en-US" sz="2000" dirty="0"/>
              <a:t>Problem Statement</a:t>
            </a:r>
          </a:p>
          <a:p>
            <a:pPr>
              <a:buFont typeface="Wingdings" panose="05000000000000000000" pitchFamily="2" charset="2"/>
              <a:buChar char="v"/>
            </a:pPr>
            <a:r>
              <a:rPr lang="en-US" sz="2000" dirty="0"/>
              <a:t>Proposed System/Solution</a:t>
            </a:r>
          </a:p>
          <a:p>
            <a:pPr>
              <a:buFont typeface="Wingdings" panose="05000000000000000000" pitchFamily="2" charset="2"/>
              <a:buChar char="v"/>
            </a:pPr>
            <a:r>
              <a:rPr lang="en-US" sz="2000" dirty="0"/>
              <a:t>System Development Approach</a:t>
            </a:r>
          </a:p>
          <a:p>
            <a:pPr>
              <a:buFont typeface="Wingdings" panose="05000000000000000000" pitchFamily="2" charset="2"/>
              <a:buChar char="v"/>
            </a:pPr>
            <a:r>
              <a:rPr lang="en-US" sz="2000" dirty="0"/>
              <a:t>Algorithm &amp; Deployment</a:t>
            </a:r>
          </a:p>
          <a:p>
            <a:pPr>
              <a:buFont typeface="Wingdings" panose="05000000000000000000" pitchFamily="2" charset="2"/>
              <a:buChar char="v"/>
            </a:pPr>
            <a:r>
              <a:rPr lang="en-US" sz="2000" dirty="0"/>
              <a:t>Result</a:t>
            </a:r>
          </a:p>
          <a:p>
            <a:pPr>
              <a:buFont typeface="Wingdings" panose="05000000000000000000" pitchFamily="2" charset="2"/>
              <a:buChar char="v"/>
            </a:pPr>
            <a:r>
              <a:rPr lang="en-US" sz="2000" dirty="0"/>
              <a:t>Conclusion</a:t>
            </a:r>
          </a:p>
          <a:p>
            <a:pPr>
              <a:buFont typeface="Wingdings" panose="05000000000000000000" pitchFamily="2" charset="2"/>
              <a:buChar char="v"/>
            </a:pPr>
            <a:r>
              <a:rPr lang="en-US" sz="2000" dirty="0"/>
              <a:t>Future Scope</a:t>
            </a:r>
          </a:p>
          <a:p>
            <a:pPr>
              <a:buFont typeface="Wingdings" panose="05000000000000000000" pitchFamily="2" charset="2"/>
              <a:buChar char="v"/>
            </a:pPr>
            <a:r>
              <a:rPr lang="en-US" sz="2000" dirty="0"/>
              <a:t>Reference</a:t>
            </a:r>
          </a:p>
          <a:p>
            <a:pPr marL="171450" indent="0">
              <a:buNone/>
            </a:pPr>
            <a:endParaRPr lang="en-US" sz="2000" dirty="0"/>
          </a:p>
          <a:p>
            <a:pPr>
              <a:buFont typeface="Wingdings" panose="05000000000000000000" pitchFamily="2" charset="2"/>
              <a:buChar char="v"/>
            </a:pPr>
            <a:endParaRPr lang="en-IN" sz="2000" dirty="0"/>
          </a:p>
        </p:txBody>
      </p:sp>
      <p:sp>
        <p:nvSpPr>
          <p:cNvPr id="3" name="Title 2">
            <a:extLst>
              <a:ext uri="{FF2B5EF4-FFF2-40B4-BE49-F238E27FC236}">
                <a16:creationId xmlns:a16="http://schemas.microsoft.com/office/drawing/2014/main" id="{87308838-1454-4DB0-9656-B961FD92CFA9}"/>
              </a:ext>
            </a:extLst>
          </p:cNvPr>
          <p:cNvSpPr>
            <a:spLocks noGrp="1"/>
          </p:cNvSpPr>
          <p:nvPr>
            <p:ph type="ctrTitle"/>
          </p:nvPr>
        </p:nvSpPr>
        <p:spPr/>
        <p:txBody>
          <a:bodyPr/>
          <a:lstStyle/>
          <a:p>
            <a:r>
              <a:rPr lang="en-US" dirty="0"/>
              <a:t>OUTLINE</a:t>
            </a:r>
            <a:br>
              <a:rPr lang="en-US" dirty="0"/>
            </a:br>
            <a:endParaRPr lang="en-IN" dirty="0"/>
          </a:p>
        </p:txBody>
      </p:sp>
    </p:spTree>
    <p:extLst>
      <p:ext uri="{BB962C8B-B14F-4D97-AF65-F5344CB8AC3E}">
        <p14:creationId xmlns:p14="http://schemas.microsoft.com/office/powerpoint/2010/main" val="7349891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28DD68-0FA0-98E8-55FC-799AE9572DE0}"/>
              </a:ext>
            </a:extLst>
          </p:cNvPr>
          <p:cNvSpPr>
            <a:spLocks noGrp="1"/>
          </p:cNvSpPr>
          <p:nvPr>
            <p:ph type="ctrTitle"/>
          </p:nvPr>
        </p:nvSpPr>
        <p:spPr>
          <a:xfrm>
            <a:off x="-387275" y="3291840"/>
            <a:ext cx="3775934" cy="903642"/>
          </a:xfrm>
        </p:spPr>
        <p:txBody>
          <a:bodyPr/>
          <a:lstStyle/>
          <a:p>
            <a:r>
              <a:rPr lang="en-US" dirty="0"/>
              <a:t>Describe the need for monitoring and tracking keystrokes without the user knowledge.</a:t>
            </a:r>
            <a:br>
              <a:rPr lang="en-US" dirty="0"/>
            </a:br>
            <a:br>
              <a:rPr lang="en-US" dirty="0"/>
            </a:br>
            <a:r>
              <a:rPr lang="en-US" dirty="0"/>
              <a:t>Discuss the need for discreet monitoring of user activity , particularly in environment where security or productivity is a concern.</a:t>
            </a:r>
            <a:br>
              <a:rPr lang="en-US" dirty="0"/>
            </a:br>
            <a:br>
              <a:rPr lang="en-US" dirty="0"/>
            </a:br>
            <a:r>
              <a:rPr lang="en-US" dirty="0"/>
              <a:t>Highlight scenarios such as employee monitoring , parental control or forensic investigation where the ability to capture</a:t>
            </a:r>
            <a:br>
              <a:rPr lang="en-US" dirty="0"/>
            </a:br>
            <a:r>
              <a:rPr lang="en-US" dirty="0"/>
              <a:t>keystroke could be beneficial.</a:t>
            </a:r>
            <a:br>
              <a:rPr lang="en-US" dirty="0"/>
            </a:br>
            <a:endParaRPr lang="en-IN" dirty="0"/>
          </a:p>
        </p:txBody>
      </p:sp>
      <p:pic>
        <p:nvPicPr>
          <p:cNvPr id="5" name="Picture 4">
            <a:extLst>
              <a:ext uri="{FF2B5EF4-FFF2-40B4-BE49-F238E27FC236}">
                <a16:creationId xmlns:a16="http://schemas.microsoft.com/office/drawing/2014/main" id="{FEB7105A-90A4-EB05-6066-9E9CD6170EB7}"/>
              </a:ext>
            </a:extLst>
          </p:cNvPr>
          <p:cNvPicPr>
            <a:picLocks noChangeAspect="1"/>
          </p:cNvPicPr>
          <p:nvPr/>
        </p:nvPicPr>
        <p:blipFill>
          <a:blip r:embed="rId2"/>
          <a:stretch>
            <a:fillRect/>
          </a:stretch>
        </p:blipFill>
        <p:spPr>
          <a:xfrm>
            <a:off x="3468920" y="0"/>
            <a:ext cx="5675080" cy="5198489"/>
          </a:xfrm>
          <a:prstGeom prst="rect">
            <a:avLst/>
          </a:prstGeom>
        </p:spPr>
      </p:pic>
      <p:sp>
        <p:nvSpPr>
          <p:cNvPr id="4" name="TextBox 3">
            <a:extLst>
              <a:ext uri="{FF2B5EF4-FFF2-40B4-BE49-F238E27FC236}">
                <a16:creationId xmlns:a16="http://schemas.microsoft.com/office/drawing/2014/main" id="{26C96E7A-ED2B-021F-A2ED-2914687D79CC}"/>
              </a:ext>
            </a:extLst>
          </p:cNvPr>
          <p:cNvSpPr txBox="1"/>
          <p:nvPr/>
        </p:nvSpPr>
        <p:spPr>
          <a:xfrm>
            <a:off x="0" y="717185"/>
            <a:ext cx="4797910" cy="461665"/>
          </a:xfrm>
          <a:prstGeom prst="rect">
            <a:avLst/>
          </a:prstGeom>
          <a:noFill/>
        </p:spPr>
        <p:txBody>
          <a:bodyPr wrap="square">
            <a:spAutoFit/>
          </a:bodyPr>
          <a:lstStyle/>
          <a:p>
            <a:r>
              <a:rPr lang="en" sz="2400" b="1" dirty="0">
                <a:solidFill>
                  <a:schemeClr val="bg1"/>
                </a:solidFill>
              </a:rPr>
              <a:t>Problem Statement</a:t>
            </a:r>
            <a:endParaRPr lang="en-IN" sz="2400" b="1" dirty="0">
              <a:solidFill>
                <a:schemeClr val="bg1"/>
              </a:solidFill>
            </a:endParaRPr>
          </a:p>
        </p:txBody>
      </p:sp>
    </p:spTree>
    <p:extLst>
      <p:ext uri="{BB962C8B-B14F-4D97-AF65-F5344CB8AC3E}">
        <p14:creationId xmlns:p14="http://schemas.microsoft.com/office/powerpoint/2010/main" val="6785212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28"/>
          <p:cNvSpPr/>
          <p:nvPr/>
        </p:nvSpPr>
        <p:spPr>
          <a:xfrm flipH="1">
            <a:off x="4742925" y="-326787"/>
            <a:ext cx="4652175" cy="1932371"/>
          </a:xfrm>
          <a:custGeom>
            <a:avLst/>
            <a:gdLst/>
            <a:ahLst/>
            <a:cxnLst/>
            <a:rect l="l" t="t" r="r" b="b"/>
            <a:pathLst>
              <a:path w="34367" h="14275" extrusionOk="0">
                <a:moveTo>
                  <a:pt x="34342" y="1"/>
                </a:moveTo>
                <a:lnTo>
                  <a:pt x="13605" y="14227"/>
                </a:lnTo>
                <a:lnTo>
                  <a:pt x="13" y="10191"/>
                </a:lnTo>
                <a:lnTo>
                  <a:pt x="0" y="10231"/>
                </a:lnTo>
                <a:lnTo>
                  <a:pt x="13602" y="14272"/>
                </a:lnTo>
                <a:lnTo>
                  <a:pt x="13612" y="14275"/>
                </a:lnTo>
                <a:lnTo>
                  <a:pt x="34367" y="36"/>
                </a:lnTo>
                <a:lnTo>
                  <a:pt x="34342" y="1"/>
                </a:lnTo>
                <a:close/>
              </a:path>
            </a:pathLst>
          </a:custGeom>
          <a:solidFill>
            <a:srgbClr val="D9D9D9"/>
          </a:solidFill>
          <a:ln w="19050"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88" name="Google Shape;188;p28"/>
          <p:cNvPicPr preferRelativeResize="0"/>
          <p:nvPr/>
        </p:nvPicPr>
        <p:blipFill rotWithShape="1">
          <a:blip r:embed="rId3">
            <a:alphaModFix/>
          </a:blip>
          <a:srcRect t="4727" r="9958" b="5231"/>
          <a:stretch/>
        </p:blipFill>
        <p:spPr>
          <a:xfrm>
            <a:off x="1657350" y="-5025"/>
            <a:ext cx="3448050" cy="5172300"/>
          </a:xfrm>
          <a:prstGeom prst="rect">
            <a:avLst/>
          </a:prstGeom>
          <a:noFill/>
          <a:ln>
            <a:noFill/>
          </a:ln>
        </p:spPr>
      </p:pic>
      <p:grpSp>
        <p:nvGrpSpPr>
          <p:cNvPr id="189" name="Google Shape;189;p28"/>
          <p:cNvGrpSpPr/>
          <p:nvPr/>
        </p:nvGrpSpPr>
        <p:grpSpPr>
          <a:xfrm>
            <a:off x="-273225" y="-9525"/>
            <a:ext cx="2838488" cy="5210133"/>
            <a:chOff x="-273225" y="-9525"/>
            <a:chExt cx="2838488" cy="5210133"/>
          </a:xfrm>
        </p:grpSpPr>
        <p:sp>
          <p:nvSpPr>
            <p:cNvPr id="190" name="Google Shape;190;p28"/>
            <p:cNvSpPr/>
            <p:nvPr/>
          </p:nvSpPr>
          <p:spPr>
            <a:xfrm>
              <a:off x="-273225" y="-9525"/>
              <a:ext cx="2838488" cy="5210133"/>
            </a:xfrm>
            <a:custGeom>
              <a:avLst/>
              <a:gdLst/>
              <a:ahLst/>
              <a:cxnLst/>
              <a:rect l="l" t="t" r="r" b="b"/>
              <a:pathLst>
                <a:path w="110490" h="204359" extrusionOk="0">
                  <a:moveTo>
                    <a:pt x="1524" y="0"/>
                  </a:moveTo>
                  <a:lnTo>
                    <a:pt x="110490" y="0"/>
                  </a:lnTo>
                  <a:lnTo>
                    <a:pt x="55732" y="204359"/>
                  </a:lnTo>
                  <a:lnTo>
                    <a:pt x="0" y="204359"/>
                  </a:lnTo>
                  <a:close/>
                </a:path>
              </a:pathLst>
            </a:custGeom>
            <a:solidFill>
              <a:schemeClr val="dk1"/>
            </a:solidFill>
            <a:ln>
              <a:noFill/>
            </a:ln>
          </p:spPr>
        </p:sp>
        <p:sp>
          <p:nvSpPr>
            <p:cNvPr id="191" name="Google Shape;191;p28"/>
            <p:cNvSpPr/>
            <p:nvPr/>
          </p:nvSpPr>
          <p:spPr>
            <a:xfrm>
              <a:off x="0" y="-9525"/>
              <a:ext cx="558000" cy="5162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4" name="Google Shape;194;p28"/>
          <p:cNvSpPr txBox="1">
            <a:spLocks noGrp="1"/>
          </p:cNvSpPr>
          <p:nvPr>
            <p:ph type="subTitle" idx="1"/>
          </p:nvPr>
        </p:nvSpPr>
        <p:spPr>
          <a:xfrm>
            <a:off x="5557565" y="1645374"/>
            <a:ext cx="2719471" cy="348211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solidFill>
                  <a:schemeClr val="accent5">
                    <a:lumMod val="50000"/>
                  </a:schemeClr>
                </a:solidFill>
                <a:latin typeface="Arial" panose="020B0604020202020204" pitchFamily="34" charset="0"/>
                <a:cs typeface="Arial" panose="020B0604020202020204" pitchFamily="34" charset="0"/>
              </a:rPr>
              <a:t>Introduce the concept of a keylogger as a solution to the stated problem.</a:t>
            </a:r>
          </a:p>
          <a:p>
            <a:pPr marL="0" lvl="0" indent="0" algn="l" rtl="0">
              <a:spcBef>
                <a:spcPts val="0"/>
              </a:spcBef>
              <a:spcAft>
                <a:spcPts val="0"/>
              </a:spcAft>
              <a:buNone/>
            </a:pPr>
            <a:endParaRPr lang="en-US" sz="1400" dirty="0">
              <a:solidFill>
                <a:schemeClr val="accent5">
                  <a:lumMod val="50000"/>
                </a:schemeClr>
              </a:solidFill>
              <a:latin typeface="Arial" panose="020B0604020202020204" pitchFamily="34" charset="0"/>
              <a:cs typeface="Arial" panose="020B0604020202020204" pitchFamily="34" charset="0"/>
            </a:endParaRPr>
          </a:p>
          <a:p>
            <a:pPr marL="0" lvl="0" indent="0" algn="l" rtl="0">
              <a:spcBef>
                <a:spcPts val="0"/>
              </a:spcBef>
              <a:spcAft>
                <a:spcPts val="0"/>
              </a:spcAft>
              <a:buNone/>
            </a:pPr>
            <a:r>
              <a:rPr lang="en-US" sz="1400" dirty="0">
                <a:solidFill>
                  <a:schemeClr val="accent5">
                    <a:lumMod val="50000"/>
                  </a:schemeClr>
                </a:solidFill>
                <a:latin typeface="Arial" panose="020B0604020202020204" pitchFamily="34" charset="0"/>
                <a:cs typeface="Arial" panose="020B0604020202020204" pitchFamily="34" charset="0"/>
              </a:rPr>
              <a:t>Explain the concept of a keylogger as a software tool designed to capture and record keystroke made by a user on a computer or mobile device.</a:t>
            </a:r>
          </a:p>
          <a:p>
            <a:pPr marL="0" lvl="0" indent="0" algn="l" rtl="0">
              <a:spcBef>
                <a:spcPts val="0"/>
              </a:spcBef>
              <a:spcAft>
                <a:spcPts val="0"/>
              </a:spcAft>
              <a:buNone/>
            </a:pPr>
            <a:endParaRPr lang="en-US" sz="1400" dirty="0">
              <a:solidFill>
                <a:schemeClr val="accent5">
                  <a:lumMod val="50000"/>
                </a:schemeClr>
              </a:solidFill>
              <a:latin typeface="Arial" panose="020B0604020202020204" pitchFamily="34" charset="0"/>
              <a:cs typeface="Arial" panose="020B0604020202020204" pitchFamily="34" charset="0"/>
            </a:endParaRPr>
          </a:p>
          <a:p>
            <a:pPr marL="0" lvl="0" indent="0" algn="l" rtl="0">
              <a:spcBef>
                <a:spcPts val="0"/>
              </a:spcBef>
              <a:spcAft>
                <a:spcPts val="0"/>
              </a:spcAft>
              <a:buNone/>
            </a:pPr>
            <a:r>
              <a:rPr lang="en-US" sz="1400" dirty="0">
                <a:solidFill>
                  <a:schemeClr val="accent5">
                    <a:lumMod val="50000"/>
                  </a:schemeClr>
                </a:solidFill>
                <a:latin typeface="Arial" panose="020B0604020202020204" pitchFamily="34" charset="0"/>
                <a:cs typeface="Arial" panose="020B0604020202020204" pitchFamily="34" charset="0"/>
              </a:rPr>
              <a:t>Empathize the stealthy nature of keyloggers , which operate silently in the background without the user’s knowledge</a:t>
            </a:r>
            <a:r>
              <a:rPr lang="en-US" sz="1400" dirty="0">
                <a:latin typeface="Arial" panose="020B0604020202020204" pitchFamily="34" charset="0"/>
                <a:cs typeface="Arial" panose="020B0604020202020204" pitchFamily="34" charset="0"/>
              </a:rPr>
              <a:t>.</a:t>
            </a:r>
            <a:endParaRPr sz="1400"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10BF88B7-5185-0774-85E1-D6415505672C}"/>
              </a:ext>
            </a:extLst>
          </p:cNvPr>
          <p:cNvSpPr txBox="1"/>
          <p:nvPr/>
        </p:nvSpPr>
        <p:spPr>
          <a:xfrm>
            <a:off x="4865281" y="1160585"/>
            <a:ext cx="4835562" cy="461665"/>
          </a:xfrm>
          <a:prstGeom prst="rect">
            <a:avLst/>
          </a:prstGeom>
          <a:noFill/>
        </p:spPr>
        <p:txBody>
          <a:bodyPr wrap="square">
            <a:spAutoFit/>
          </a:bodyPr>
          <a:lstStyle/>
          <a:p>
            <a:r>
              <a:rPr lang="en" sz="2400" b="1" dirty="0"/>
              <a:t>Proposed System/Solution</a:t>
            </a:r>
            <a:endParaRPr lang="en-IN" sz="2400" b="1"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Google Shape;352;p33"/>
          <p:cNvSpPr/>
          <p:nvPr/>
        </p:nvSpPr>
        <p:spPr>
          <a:xfrm rot="-194701">
            <a:off x="122490" y="468295"/>
            <a:ext cx="2983784" cy="2584749"/>
          </a:xfrm>
          <a:prstGeom prst="hexagon">
            <a:avLst>
              <a:gd name="adj" fmla="val 25000"/>
              <a:gd name="vf" fmla="val 115470"/>
            </a:avLst>
          </a:prstGeom>
          <a:noFill/>
          <a:ln w="19050"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33"/>
          <p:cNvSpPr/>
          <p:nvPr/>
        </p:nvSpPr>
        <p:spPr>
          <a:xfrm rot="914792">
            <a:off x="6878546" y="661874"/>
            <a:ext cx="2283885" cy="1978011"/>
          </a:xfrm>
          <a:prstGeom prst="hexagon">
            <a:avLst>
              <a:gd name="adj" fmla="val 25000"/>
              <a:gd name="vf" fmla="val 115470"/>
            </a:avLst>
          </a:prstGeom>
          <a:noFill/>
          <a:ln w="19050"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54" name="Google Shape;354;p33"/>
          <p:cNvPicPr preferRelativeResize="0"/>
          <p:nvPr/>
        </p:nvPicPr>
        <p:blipFill rotWithShape="1">
          <a:blip r:embed="rId3">
            <a:alphaModFix/>
          </a:blip>
          <a:srcRect l="26998" t="2746" r="42949" b="21798"/>
          <a:stretch/>
        </p:blipFill>
        <p:spPr>
          <a:xfrm>
            <a:off x="3693300" y="0"/>
            <a:ext cx="3695998" cy="5222752"/>
          </a:xfrm>
          <a:prstGeom prst="rect">
            <a:avLst/>
          </a:prstGeom>
          <a:noFill/>
          <a:ln>
            <a:noFill/>
          </a:ln>
        </p:spPr>
      </p:pic>
      <p:sp>
        <p:nvSpPr>
          <p:cNvPr id="356" name="Google Shape;356;p33"/>
          <p:cNvSpPr txBox="1"/>
          <p:nvPr/>
        </p:nvSpPr>
        <p:spPr>
          <a:xfrm>
            <a:off x="724573" y="646764"/>
            <a:ext cx="1637700" cy="2353132"/>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dirty="0">
                <a:latin typeface="Arial" panose="020B0604020202020204" pitchFamily="34" charset="0"/>
                <a:ea typeface="Assistant Light"/>
                <a:cs typeface="Arial" panose="020B0604020202020204" pitchFamily="34" charset="0"/>
                <a:sym typeface="Assistant Light"/>
              </a:rPr>
              <a:t>Detail the programming languages and technologies commonly used to develop keyloggers such as C/C++ , Python or .NET frameworks.</a:t>
            </a:r>
            <a:endParaRPr dirty="0">
              <a:latin typeface="Arial" panose="020B0604020202020204" pitchFamily="34" charset="0"/>
              <a:ea typeface="Assistant Light"/>
              <a:cs typeface="Arial" panose="020B0604020202020204" pitchFamily="34" charset="0"/>
              <a:sym typeface="Assistant Light"/>
            </a:endParaRPr>
          </a:p>
        </p:txBody>
      </p:sp>
      <p:sp>
        <p:nvSpPr>
          <p:cNvPr id="358" name="Google Shape;358;p33"/>
          <p:cNvSpPr txBox="1"/>
          <p:nvPr/>
        </p:nvSpPr>
        <p:spPr>
          <a:xfrm>
            <a:off x="7470078" y="689915"/>
            <a:ext cx="1622196" cy="1881835"/>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dirty="0">
                <a:latin typeface="Arial" panose="020B0604020202020204" pitchFamily="34" charset="0"/>
                <a:ea typeface="Assistant Light"/>
                <a:cs typeface="Arial" panose="020B0604020202020204" pitchFamily="34" charset="0"/>
                <a:sym typeface="Assistant Light"/>
              </a:rPr>
              <a:t>Discuss the choice between creating a user-mode or kernel-mode keylogger , each with its own advantages and limitations</a:t>
            </a:r>
            <a:r>
              <a:rPr lang="en-US" sz="1000" dirty="0">
                <a:latin typeface="Assistant Light"/>
                <a:ea typeface="Assistant Light"/>
                <a:cs typeface="Assistant Light"/>
                <a:sym typeface="Assistant Light"/>
              </a:rPr>
              <a:t>.</a:t>
            </a:r>
            <a:endParaRPr sz="1000" dirty="0">
              <a:latin typeface="Assistant Light"/>
              <a:ea typeface="Assistant Light"/>
              <a:cs typeface="Assistant Light"/>
              <a:sym typeface="Assistant Light"/>
            </a:endParaRPr>
          </a:p>
        </p:txBody>
      </p:sp>
      <p:sp>
        <p:nvSpPr>
          <p:cNvPr id="3" name="TextBox 2">
            <a:extLst>
              <a:ext uri="{FF2B5EF4-FFF2-40B4-BE49-F238E27FC236}">
                <a16:creationId xmlns:a16="http://schemas.microsoft.com/office/drawing/2014/main" id="{F6431A69-3BF1-BEED-4D58-B1907CDF415D}"/>
              </a:ext>
            </a:extLst>
          </p:cNvPr>
          <p:cNvSpPr txBox="1"/>
          <p:nvPr/>
        </p:nvSpPr>
        <p:spPr>
          <a:xfrm>
            <a:off x="60767" y="27052"/>
            <a:ext cx="4572000" cy="369332"/>
          </a:xfrm>
          <a:prstGeom prst="rect">
            <a:avLst/>
          </a:prstGeom>
          <a:noFill/>
        </p:spPr>
        <p:txBody>
          <a:bodyPr wrap="square">
            <a:spAutoFit/>
          </a:bodyPr>
          <a:lstStyle/>
          <a:p>
            <a:r>
              <a:rPr lang="en" sz="1800" b="1" dirty="0">
                <a:solidFill>
                  <a:schemeClr val="tx1"/>
                </a:solidFill>
              </a:rPr>
              <a:t>System Development Approach</a:t>
            </a:r>
            <a:endParaRPr lang="en-IN" sz="1800" b="1" dirty="0">
              <a:solidFill>
                <a:schemeClr val="tx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sp>
        <p:nvSpPr>
          <p:cNvPr id="370" name="Google Shape;370;p35"/>
          <p:cNvSpPr/>
          <p:nvPr/>
        </p:nvSpPr>
        <p:spPr>
          <a:xfrm>
            <a:off x="1866900" y="-447675"/>
            <a:ext cx="8239125" cy="4857750"/>
          </a:xfrm>
          <a:custGeom>
            <a:avLst/>
            <a:gdLst/>
            <a:ahLst/>
            <a:cxnLst/>
            <a:rect l="l" t="t" r="r" b="b"/>
            <a:pathLst>
              <a:path w="329565" h="194310" extrusionOk="0">
                <a:moveTo>
                  <a:pt x="0" y="0"/>
                </a:moveTo>
                <a:lnTo>
                  <a:pt x="33147" y="107442"/>
                </a:lnTo>
                <a:lnTo>
                  <a:pt x="74295" y="118110"/>
                </a:lnTo>
                <a:lnTo>
                  <a:pt x="134493" y="194310"/>
                </a:lnTo>
                <a:lnTo>
                  <a:pt x="329565" y="180594"/>
                </a:lnTo>
                <a:lnTo>
                  <a:pt x="308229" y="11430"/>
                </a:lnTo>
                <a:close/>
              </a:path>
            </a:pathLst>
          </a:custGeom>
          <a:noFill/>
          <a:ln w="19050" cap="flat" cmpd="sng">
            <a:solidFill>
              <a:srgbClr val="D9D9D9"/>
            </a:solidFill>
            <a:prstDash val="solid"/>
            <a:round/>
            <a:headEnd type="none" w="med" len="med"/>
            <a:tailEnd type="none" w="med" len="med"/>
          </a:ln>
        </p:spPr>
      </p:sp>
      <p:sp>
        <p:nvSpPr>
          <p:cNvPr id="371" name="Google Shape;371;p35"/>
          <p:cNvSpPr txBox="1"/>
          <p:nvPr/>
        </p:nvSpPr>
        <p:spPr>
          <a:xfrm>
            <a:off x="3809962" y="300713"/>
            <a:ext cx="5086612" cy="6447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US" sz="1300" b="1" dirty="0">
                <a:solidFill>
                  <a:schemeClr val="dk1"/>
                </a:solidFill>
                <a:latin typeface="Nunito Sans"/>
                <a:ea typeface="Nunito Sans"/>
                <a:cs typeface="Nunito Sans"/>
                <a:sym typeface="Nunito Sans"/>
              </a:rPr>
              <a:t>The algorithm used by the keylogger to capture and store keystrokes and how it’s deployed on various operating systems.</a:t>
            </a:r>
            <a:endParaRPr sz="1300" b="1" dirty="0">
              <a:solidFill>
                <a:schemeClr val="dk1"/>
              </a:solidFill>
              <a:latin typeface="Nunito Sans"/>
              <a:ea typeface="Nunito Sans"/>
              <a:cs typeface="Nunito Sans"/>
              <a:sym typeface="Nunito Sans"/>
            </a:endParaRPr>
          </a:p>
        </p:txBody>
      </p:sp>
      <p:sp>
        <p:nvSpPr>
          <p:cNvPr id="372" name="Google Shape;372;p35"/>
          <p:cNvSpPr txBox="1"/>
          <p:nvPr/>
        </p:nvSpPr>
        <p:spPr>
          <a:xfrm>
            <a:off x="5174233" y="1029601"/>
            <a:ext cx="3195215" cy="1328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200" b="1" dirty="0">
                <a:latin typeface="Assistant Light"/>
                <a:ea typeface="Assistant Light"/>
                <a:cs typeface="Assistant Light"/>
                <a:sym typeface="Assistant Light"/>
              </a:rPr>
              <a:t>Algorithm selection</a:t>
            </a:r>
            <a:r>
              <a:rPr lang="en-US" sz="1100" dirty="0">
                <a:latin typeface="Assistant Light"/>
                <a:ea typeface="Assistant Light"/>
                <a:cs typeface="Assistant Light"/>
                <a:sym typeface="Assistant Light"/>
              </a:rPr>
              <a:t>: </a:t>
            </a:r>
          </a:p>
          <a:p>
            <a:pPr marL="0" lvl="0" indent="0" algn="l" rtl="0">
              <a:spcBef>
                <a:spcPts val="0"/>
              </a:spcBef>
              <a:spcAft>
                <a:spcPts val="0"/>
              </a:spcAft>
              <a:buNone/>
            </a:pPr>
            <a:r>
              <a:rPr lang="en-US" sz="1200" dirty="0">
                <a:latin typeface="Assistant Light"/>
                <a:ea typeface="Assistant Light"/>
                <a:cs typeface="Assistant Light"/>
                <a:sym typeface="Assistant Light"/>
              </a:rPr>
              <a:t>       Keyloggers use algorithm to intercept and record keystrokes</a:t>
            </a:r>
            <a:r>
              <a:rPr lang="en-US" sz="1100" dirty="0">
                <a:latin typeface="Assistant Light"/>
                <a:ea typeface="Assistant Light"/>
                <a:cs typeface="Assistant Light"/>
                <a:sym typeface="Assistant Light"/>
              </a:rPr>
              <a:t>.</a:t>
            </a:r>
          </a:p>
          <a:p>
            <a:pPr marL="0" lvl="0" indent="0" algn="l" rtl="0">
              <a:spcBef>
                <a:spcPts val="0"/>
              </a:spcBef>
              <a:spcAft>
                <a:spcPts val="0"/>
              </a:spcAft>
              <a:buNone/>
            </a:pPr>
            <a:endParaRPr lang="en-US" sz="1100" dirty="0">
              <a:latin typeface="Assistant Light"/>
              <a:ea typeface="Assistant Light"/>
              <a:cs typeface="Assistant Light"/>
              <a:sym typeface="Assistant Light"/>
            </a:endParaRPr>
          </a:p>
          <a:p>
            <a:pPr marL="0" lvl="0" indent="0" algn="l" rtl="0">
              <a:spcBef>
                <a:spcPts val="0"/>
              </a:spcBef>
              <a:spcAft>
                <a:spcPts val="0"/>
              </a:spcAft>
              <a:buNone/>
            </a:pPr>
            <a:r>
              <a:rPr lang="en-US" sz="1200" b="1" dirty="0">
                <a:latin typeface="Assistant Light"/>
                <a:ea typeface="Assistant Light"/>
                <a:cs typeface="Assistant Light"/>
                <a:sym typeface="Assistant Light"/>
              </a:rPr>
              <a:t>Data input</a:t>
            </a:r>
            <a:r>
              <a:rPr lang="en-US" sz="1100" dirty="0">
                <a:latin typeface="Assistant Light"/>
                <a:ea typeface="Assistant Light"/>
                <a:cs typeface="Assistant Light"/>
                <a:sym typeface="Assistant Light"/>
              </a:rPr>
              <a:t>:</a:t>
            </a:r>
          </a:p>
          <a:p>
            <a:pPr marL="0" lvl="0" indent="0" algn="l" rtl="0">
              <a:spcBef>
                <a:spcPts val="0"/>
              </a:spcBef>
              <a:spcAft>
                <a:spcPts val="0"/>
              </a:spcAft>
              <a:buNone/>
            </a:pPr>
            <a:r>
              <a:rPr lang="en-US" sz="1100" dirty="0">
                <a:latin typeface="Assistant Light"/>
                <a:ea typeface="Assistant Light"/>
                <a:cs typeface="Assistant Light"/>
                <a:sym typeface="Assistant Light"/>
              </a:rPr>
              <a:t>       </a:t>
            </a:r>
            <a:r>
              <a:rPr lang="en-US" sz="1200" dirty="0">
                <a:latin typeface="Assistant Light"/>
                <a:ea typeface="Assistant Light"/>
                <a:cs typeface="Assistant Light"/>
                <a:sym typeface="Assistant Light"/>
              </a:rPr>
              <a:t>The intercepted data is then logged , manipulated or analyzed as needed</a:t>
            </a:r>
            <a:r>
              <a:rPr lang="en-US" sz="1100" dirty="0">
                <a:latin typeface="Assistant Light"/>
                <a:ea typeface="Assistant Light"/>
                <a:cs typeface="Assistant Light"/>
                <a:sym typeface="Assistant Light"/>
              </a:rPr>
              <a:t>.</a:t>
            </a:r>
          </a:p>
          <a:p>
            <a:pPr marL="0" lvl="0" indent="0" algn="l" rtl="0">
              <a:spcBef>
                <a:spcPts val="0"/>
              </a:spcBef>
              <a:spcAft>
                <a:spcPts val="0"/>
              </a:spcAft>
              <a:buNone/>
            </a:pPr>
            <a:endParaRPr lang="en-US" sz="1100" dirty="0">
              <a:latin typeface="Assistant Light"/>
              <a:ea typeface="Assistant Light"/>
              <a:cs typeface="Assistant Light"/>
              <a:sym typeface="Assistant Light"/>
            </a:endParaRPr>
          </a:p>
          <a:p>
            <a:pPr marL="0" lvl="0" indent="0" algn="l" rtl="0">
              <a:spcBef>
                <a:spcPts val="0"/>
              </a:spcBef>
              <a:spcAft>
                <a:spcPts val="0"/>
              </a:spcAft>
              <a:buNone/>
            </a:pPr>
            <a:r>
              <a:rPr lang="en-US" sz="1200" b="1" dirty="0">
                <a:latin typeface="Assistant Light"/>
                <a:ea typeface="Assistant Light"/>
                <a:cs typeface="Assistant Light"/>
                <a:sym typeface="Assistant Light"/>
              </a:rPr>
              <a:t>Training process</a:t>
            </a:r>
            <a:r>
              <a:rPr lang="en-US" sz="1100" dirty="0">
                <a:latin typeface="Assistant Light"/>
                <a:ea typeface="Assistant Light"/>
                <a:cs typeface="Assistant Light"/>
                <a:sym typeface="Assistant Light"/>
              </a:rPr>
              <a:t>:</a:t>
            </a:r>
          </a:p>
          <a:p>
            <a:pPr marL="0" lvl="0" indent="0" algn="l" rtl="0">
              <a:spcBef>
                <a:spcPts val="0"/>
              </a:spcBef>
              <a:spcAft>
                <a:spcPts val="0"/>
              </a:spcAft>
              <a:buNone/>
            </a:pPr>
            <a:r>
              <a:rPr lang="en-US" sz="1200" dirty="0">
                <a:latin typeface="Assistant Light"/>
                <a:ea typeface="Assistant Light"/>
                <a:cs typeface="Assistant Light"/>
                <a:sym typeface="Assistant Light"/>
              </a:rPr>
              <a:t>         This involves collecting labeled keystroke datasets , training ML models to recognize patterns.</a:t>
            </a:r>
          </a:p>
          <a:p>
            <a:pPr marL="0" lvl="0" indent="0" algn="l" rtl="0">
              <a:spcBef>
                <a:spcPts val="0"/>
              </a:spcBef>
              <a:spcAft>
                <a:spcPts val="0"/>
              </a:spcAft>
              <a:buNone/>
            </a:pPr>
            <a:endParaRPr lang="en-US" sz="1100" dirty="0">
              <a:latin typeface="Assistant Light"/>
              <a:ea typeface="Assistant Light"/>
              <a:cs typeface="Assistant Light"/>
              <a:sym typeface="Assistant Light"/>
            </a:endParaRPr>
          </a:p>
          <a:p>
            <a:pPr marL="0" lvl="0" indent="0" algn="l" rtl="0">
              <a:spcBef>
                <a:spcPts val="0"/>
              </a:spcBef>
              <a:spcAft>
                <a:spcPts val="0"/>
              </a:spcAft>
              <a:buNone/>
            </a:pPr>
            <a:r>
              <a:rPr lang="en-US" sz="1200" b="1" dirty="0">
                <a:latin typeface="Assistant Light"/>
                <a:ea typeface="Assistant Light"/>
                <a:cs typeface="Assistant Light"/>
                <a:sym typeface="Assistant Light"/>
              </a:rPr>
              <a:t>Prediction process</a:t>
            </a:r>
            <a:r>
              <a:rPr lang="en-US" sz="1100" dirty="0">
                <a:latin typeface="Assistant Light"/>
                <a:ea typeface="Assistant Light"/>
                <a:cs typeface="Assistant Light"/>
                <a:sym typeface="Assistant Light"/>
              </a:rPr>
              <a:t>:</a:t>
            </a:r>
            <a:br>
              <a:rPr lang="en-US" sz="1100" dirty="0">
                <a:latin typeface="Assistant Light"/>
                <a:ea typeface="Assistant Light"/>
                <a:cs typeface="Assistant Light"/>
                <a:sym typeface="Assistant Light"/>
              </a:rPr>
            </a:br>
            <a:r>
              <a:rPr lang="en-US" sz="1100" dirty="0">
                <a:latin typeface="Assistant Light"/>
                <a:ea typeface="Assistant Light"/>
                <a:cs typeface="Assistant Light"/>
                <a:sym typeface="Assistant Light"/>
              </a:rPr>
              <a:t>         </a:t>
            </a:r>
            <a:r>
              <a:rPr lang="en-US" sz="1200" dirty="0">
                <a:latin typeface="Assistant Light"/>
                <a:ea typeface="Assistant Light"/>
                <a:cs typeface="Assistant Light"/>
                <a:sym typeface="Assistant Light"/>
              </a:rPr>
              <a:t>Predict based on learned patterns , potentially identifying users , detecting suspicious activity or categorizing keystrokes.</a:t>
            </a:r>
            <a:endParaRPr sz="1200" dirty="0">
              <a:latin typeface="Assistant Light"/>
              <a:ea typeface="Assistant Light"/>
              <a:cs typeface="Assistant Light"/>
              <a:sym typeface="Assistant Light"/>
            </a:endParaRPr>
          </a:p>
        </p:txBody>
      </p:sp>
      <p:pic>
        <p:nvPicPr>
          <p:cNvPr id="373" name="Google Shape;373;p35"/>
          <p:cNvPicPr preferRelativeResize="0"/>
          <p:nvPr/>
        </p:nvPicPr>
        <p:blipFill rotWithShape="1">
          <a:blip r:embed="rId3">
            <a:alphaModFix/>
          </a:blip>
          <a:srcRect l="420" t="4675" r="40323" b="5581"/>
          <a:stretch/>
        </p:blipFill>
        <p:spPr>
          <a:xfrm rot="-899870">
            <a:off x="314333" y="1672995"/>
            <a:ext cx="3884731" cy="3376054"/>
          </a:xfrm>
          <a:prstGeom prst="rect">
            <a:avLst/>
          </a:prstGeom>
          <a:noFill/>
          <a:ln>
            <a:noFill/>
          </a:ln>
        </p:spPr>
      </p:pic>
      <p:sp>
        <p:nvSpPr>
          <p:cNvPr id="3" name="TextBox 2">
            <a:extLst>
              <a:ext uri="{FF2B5EF4-FFF2-40B4-BE49-F238E27FC236}">
                <a16:creationId xmlns:a16="http://schemas.microsoft.com/office/drawing/2014/main" id="{2039659C-7153-9CDC-726F-24DE53BBDE79}"/>
              </a:ext>
            </a:extLst>
          </p:cNvPr>
          <p:cNvSpPr txBox="1"/>
          <p:nvPr/>
        </p:nvSpPr>
        <p:spPr>
          <a:xfrm>
            <a:off x="535193" y="392657"/>
            <a:ext cx="2767405" cy="707886"/>
          </a:xfrm>
          <a:prstGeom prst="rect">
            <a:avLst/>
          </a:prstGeom>
          <a:noFill/>
        </p:spPr>
        <p:txBody>
          <a:bodyPr wrap="square">
            <a:spAutoFit/>
          </a:bodyPr>
          <a:lstStyle/>
          <a:p>
            <a:r>
              <a:rPr lang="en-US" sz="2000" b="1" dirty="0"/>
              <a:t>Algorithm &amp; Deployment</a:t>
            </a:r>
            <a:endParaRPr lang="en-IN" sz="2000" b="1"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0691074-99D0-CCAA-8134-5C3F8A667332}"/>
              </a:ext>
            </a:extLst>
          </p:cNvPr>
          <p:cNvSpPr>
            <a:spLocks noGrp="1"/>
          </p:cNvSpPr>
          <p:nvPr>
            <p:ph type="ctrTitle" idx="2"/>
          </p:nvPr>
        </p:nvSpPr>
        <p:spPr>
          <a:xfrm>
            <a:off x="3872753" y="99648"/>
            <a:ext cx="2900100" cy="970500"/>
          </a:xfrm>
        </p:spPr>
        <p:txBody>
          <a:bodyPr/>
          <a:lstStyle/>
          <a:p>
            <a:pPr algn="ctr"/>
            <a:r>
              <a:rPr lang="en-US"/>
              <a:t>Demonstrating the captured keystrokes in action</a:t>
            </a:r>
            <a:endParaRPr lang="en-IN" dirty="0"/>
          </a:p>
        </p:txBody>
      </p:sp>
      <p:pic>
        <p:nvPicPr>
          <p:cNvPr id="7" name="Picture 6">
            <a:extLst>
              <a:ext uri="{FF2B5EF4-FFF2-40B4-BE49-F238E27FC236}">
                <a16:creationId xmlns:a16="http://schemas.microsoft.com/office/drawing/2014/main" id="{B6EDB2C6-1F47-45BB-EB73-EB4F3A1CE8E3}"/>
              </a:ext>
            </a:extLst>
          </p:cNvPr>
          <p:cNvPicPr>
            <a:picLocks noChangeAspect="1"/>
          </p:cNvPicPr>
          <p:nvPr/>
        </p:nvPicPr>
        <p:blipFill>
          <a:blip r:embed="rId2"/>
          <a:stretch>
            <a:fillRect/>
          </a:stretch>
        </p:blipFill>
        <p:spPr>
          <a:xfrm>
            <a:off x="1017512" y="1387736"/>
            <a:ext cx="6454588" cy="3483994"/>
          </a:xfrm>
          <a:prstGeom prst="rect">
            <a:avLst/>
          </a:prstGeom>
        </p:spPr>
      </p:pic>
      <p:sp>
        <p:nvSpPr>
          <p:cNvPr id="3" name="TextBox 2">
            <a:extLst>
              <a:ext uri="{FF2B5EF4-FFF2-40B4-BE49-F238E27FC236}">
                <a16:creationId xmlns:a16="http://schemas.microsoft.com/office/drawing/2014/main" id="{F76B8136-410F-B57E-2B52-D0EFD9B7C0AD}"/>
              </a:ext>
            </a:extLst>
          </p:cNvPr>
          <p:cNvSpPr txBox="1"/>
          <p:nvPr/>
        </p:nvSpPr>
        <p:spPr>
          <a:xfrm>
            <a:off x="4486853" y="40937"/>
            <a:ext cx="4572000" cy="461665"/>
          </a:xfrm>
          <a:prstGeom prst="rect">
            <a:avLst/>
          </a:prstGeom>
          <a:noFill/>
        </p:spPr>
        <p:txBody>
          <a:bodyPr wrap="square">
            <a:spAutoFit/>
          </a:bodyPr>
          <a:lstStyle/>
          <a:p>
            <a:r>
              <a:rPr lang="en" sz="2400" b="1" dirty="0"/>
              <a:t>Results</a:t>
            </a:r>
            <a:endParaRPr lang="en-IN" sz="2400" b="1" dirty="0"/>
          </a:p>
        </p:txBody>
      </p:sp>
    </p:spTree>
    <p:extLst>
      <p:ext uri="{BB962C8B-B14F-4D97-AF65-F5344CB8AC3E}">
        <p14:creationId xmlns:p14="http://schemas.microsoft.com/office/powerpoint/2010/main" val="38424889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59"/>
        <p:cNvGrpSpPr/>
        <p:nvPr/>
      </p:nvGrpSpPr>
      <p:grpSpPr>
        <a:xfrm>
          <a:off x="0" y="0"/>
          <a:ext cx="0" cy="0"/>
          <a:chOff x="0" y="0"/>
          <a:chExt cx="0" cy="0"/>
        </a:xfrm>
      </p:grpSpPr>
      <p:sp>
        <p:nvSpPr>
          <p:cNvPr id="460" name="Google Shape;460;p41"/>
          <p:cNvSpPr txBox="1">
            <a:spLocks noGrp="1"/>
          </p:cNvSpPr>
          <p:nvPr>
            <p:ph type="body" idx="1"/>
          </p:nvPr>
        </p:nvSpPr>
        <p:spPr>
          <a:xfrm>
            <a:off x="4572000" y="2011680"/>
            <a:ext cx="4653434" cy="2115487"/>
          </a:xfrm>
          <a:prstGeom prst="rect">
            <a:avLst/>
          </a:prstGeom>
        </p:spPr>
        <p:txBody>
          <a:bodyPr spcFirstLastPara="1" wrap="square" lIns="91425" tIns="91425" rIns="91425" bIns="91425" anchor="ctr" anchorCtr="0">
            <a:noAutofit/>
          </a:bodyPr>
          <a:lstStyle/>
          <a:p>
            <a:pPr marL="0" lvl="0" indent="0" algn="l" rtl="0">
              <a:lnSpc>
                <a:spcPct val="100000"/>
              </a:lnSpc>
              <a:spcBef>
                <a:spcPts val="300"/>
              </a:spcBef>
              <a:spcAft>
                <a:spcPts val="0"/>
              </a:spcAft>
              <a:buClr>
                <a:schemeClr val="dk1"/>
              </a:buClr>
              <a:buSzPts val="1100"/>
              <a:buFont typeface="Arial"/>
              <a:buNone/>
            </a:pPr>
            <a:r>
              <a:rPr lang="en-US" sz="1600" dirty="0">
                <a:solidFill>
                  <a:schemeClr val="lt1"/>
                </a:solidFill>
                <a:latin typeface="Bahnschrift Light" panose="020B0502040204020203" pitchFamily="34" charset="0"/>
              </a:rPr>
              <a:t>Reflect on the ethical and legal considerations surrounding the use of keyloggers , acknowledging the potential for abuse and invasion of privacy.</a:t>
            </a:r>
          </a:p>
          <a:p>
            <a:pPr marL="0" lvl="0" indent="0" algn="l" rtl="0">
              <a:lnSpc>
                <a:spcPct val="100000"/>
              </a:lnSpc>
              <a:spcBef>
                <a:spcPts val="300"/>
              </a:spcBef>
              <a:spcAft>
                <a:spcPts val="0"/>
              </a:spcAft>
              <a:buClr>
                <a:schemeClr val="dk1"/>
              </a:buClr>
              <a:buSzPts val="1100"/>
              <a:buFont typeface="Arial"/>
              <a:buNone/>
            </a:pPr>
            <a:r>
              <a:rPr lang="en-US" sz="1600" dirty="0">
                <a:latin typeface="Bahnschrift Light" panose="020B0502040204020203" pitchFamily="34" charset="0"/>
              </a:rPr>
              <a:t> </a:t>
            </a:r>
          </a:p>
          <a:p>
            <a:pPr marL="0" lvl="0" indent="0" algn="l" rtl="0">
              <a:lnSpc>
                <a:spcPct val="100000"/>
              </a:lnSpc>
              <a:spcBef>
                <a:spcPts val="300"/>
              </a:spcBef>
              <a:spcAft>
                <a:spcPts val="0"/>
              </a:spcAft>
              <a:buClr>
                <a:schemeClr val="dk1"/>
              </a:buClr>
              <a:buSzPts val="1100"/>
              <a:buFont typeface="Arial"/>
              <a:buNone/>
            </a:pPr>
            <a:r>
              <a:rPr lang="en-US" sz="1600" dirty="0">
                <a:solidFill>
                  <a:schemeClr val="lt1"/>
                </a:solidFill>
                <a:latin typeface="Bahnschrift Light" panose="020B0502040204020203" pitchFamily="34" charset="0"/>
              </a:rPr>
              <a:t>Highlight the importance of transparency and informed consent when deploying keylogging software in any context.</a:t>
            </a:r>
            <a:endParaRPr sz="1600" dirty="0">
              <a:solidFill>
                <a:schemeClr val="lt1"/>
              </a:solidFill>
              <a:latin typeface="Bahnschrift Light" panose="020B0502040204020203" pitchFamily="34" charset="0"/>
            </a:endParaRPr>
          </a:p>
        </p:txBody>
      </p:sp>
      <p:pic>
        <p:nvPicPr>
          <p:cNvPr id="3" name="Picture 2">
            <a:extLst>
              <a:ext uri="{FF2B5EF4-FFF2-40B4-BE49-F238E27FC236}">
                <a16:creationId xmlns:a16="http://schemas.microsoft.com/office/drawing/2014/main" id="{5DF52D65-8520-5AB4-4426-E56B54D08D51}"/>
              </a:ext>
            </a:extLst>
          </p:cNvPr>
          <p:cNvPicPr>
            <a:picLocks noChangeAspect="1"/>
          </p:cNvPicPr>
          <p:nvPr/>
        </p:nvPicPr>
        <p:blipFill>
          <a:blip r:embed="rId3"/>
          <a:stretch>
            <a:fillRect/>
          </a:stretch>
        </p:blipFill>
        <p:spPr>
          <a:xfrm>
            <a:off x="86062" y="455592"/>
            <a:ext cx="4362978" cy="3578526"/>
          </a:xfrm>
          <a:prstGeom prst="rect">
            <a:avLst/>
          </a:prstGeom>
        </p:spPr>
      </p:pic>
      <p:sp>
        <p:nvSpPr>
          <p:cNvPr id="4" name="TextBox 3">
            <a:extLst>
              <a:ext uri="{FF2B5EF4-FFF2-40B4-BE49-F238E27FC236}">
                <a16:creationId xmlns:a16="http://schemas.microsoft.com/office/drawing/2014/main" id="{4A16F805-0DC6-1BD3-ED67-11030CAFC003}"/>
              </a:ext>
            </a:extLst>
          </p:cNvPr>
          <p:cNvSpPr txBox="1"/>
          <p:nvPr/>
        </p:nvSpPr>
        <p:spPr>
          <a:xfrm>
            <a:off x="3130475" y="554668"/>
            <a:ext cx="4647302" cy="461665"/>
          </a:xfrm>
          <a:prstGeom prst="rect">
            <a:avLst/>
          </a:prstGeom>
          <a:noFill/>
        </p:spPr>
        <p:txBody>
          <a:bodyPr wrap="square">
            <a:spAutoFit/>
          </a:bodyPr>
          <a:lstStyle/>
          <a:p>
            <a:pPr marL="0" lvl="0" indent="0" algn="r" rtl="0">
              <a:spcBef>
                <a:spcPts val="0"/>
              </a:spcBef>
              <a:spcAft>
                <a:spcPts val="0"/>
              </a:spcAft>
              <a:buNone/>
            </a:pPr>
            <a:r>
              <a:rPr lang="en-US" sz="2400" b="1" dirty="0">
                <a:latin typeface="Nunito Sans" pitchFamily="2" charset="0"/>
              </a:rPr>
              <a:t>Conclusion</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C62DFB-C257-96B2-C414-75CACB534BB8}"/>
              </a:ext>
            </a:extLst>
          </p:cNvPr>
          <p:cNvSpPr>
            <a:spLocks noGrp="1"/>
          </p:cNvSpPr>
          <p:nvPr>
            <p:ph type="ctrTitle"/>
          </p:nvPr>
        </p:nvSpPr>
        <p:spPr>
          <a:xfrm flipH="1">
            <a:off x="1889224" y="2355535"/>
            <a:ext cx="6340375" cy="803100"/>
          </a:xfrm>
        </p:spPr>
        <p:txBody>
          <a:bodyPr/>
          <a:lstStyle/>
          <a:p>
            <a:pPr algn="ctr"/>
            <a:r>
              <a:rPr lang="en-US" sz="1600" dirty="0"/>
              <a:t>Explore potential advancements in keylogger technology , such as machine learning algorithms for more accurate keystroke recognition or integration with other monitoring tools for comprehensive user activity tracking.</a:t>
            </a:r>
            <a:br>
              <a:rPr lang="en-US" sz="1600" dirty="0"/>
            </a:br>
            <a:br>
              <a:rPr lang="en-US" sz="1600" dirty="0"/>
            </a:br>
            <a:r>
              <a:rPr lang="en-US" sz="1600" dirty="0"/>
              <a:t>Potential applications beyond keystroke logging such as capturing mouse movements , clipboard content or application usage patterns.</a:t>
            </a:r>
            <a:endParaRPr lang="en-IN" sz="1600" dirty="0"/>
          </a:p>
        </p:txBody>
      </p:sp>
      <p:pic>
        <p:nvPicPr>
          <p:cNvPr id="1026" name="Picture 2">
            <a:extLst>
              <a:ext uri="{FF2B5EF4-FFF2-40B4-BE49-F238E27FC236}">
                <a16:creationId xmlns:a16="http://schemas.microsoft.com/office/drawing/2014/main" id="{FF09F514-7969-3C3A-5CDC-33FB4B666A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78098" y="883574"/>
            <a:ext cx="4438186" cy="294392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82D638A-7219-1DF8-B324-11309341F34C}"/>
              </a:ext>
            </a:extLst>
          </p:cNvPr>
          <p:cNvSpPr txBox="1"/>
          <p:nvPr/>
        </p:nvSpPr>
        <p:spPr>
          <a:xfrm>
            <a:off x="3222701" y="729685"/>
            <a:ext cx="2570355" cy="461665"/>
          </a:xfrm>
          <a:prstGeom prst="rect">
            <a:avLst/>
          </a:prstGeom>
          <a:noFill/>
        </p:spPr>
        <p:txBody>
          <a:bodyPr wrap="square">
            <a:spAutoFit/>
          </a:bodyPr>
          <a:lstStyle/>
          <a:p>
            <a:pPr marL="0" lvl="0" indent="0" algn="r" rtl="0">
              <a:spcBef>
                <a:spcPts val="0"/>
              </a:spcBef>
              <a:spcAft>
                <a:spcPts val="0"/>
              </a:spcAft>
              <a:buNone/>
            </a:pPr>
            <a:r>
              <a:rPr lang="en-US" sz="2400" b="1" dirty="0">
                <a:solidFill>
                  <a:schemeClr val="accent4">
                    <a:lumMod val="75000"/>
                  </a:schemeClr>
                </a:solidFill>
                <a:latin typeface="Nunito Sans" pitchFamily="2" charset="0"/>
              </a:rPr>
              <a:t>Future Scope</a:t>
            </a:r>
          </a:p>
        </p:txBody>
      </p:sp>
    </p:spTree>
    <p:extLst>
      <p:ext uri="{BB962C8B-B14F-4D97-AF65-F5344CB8AC3E}">
        <p14:creationId xmlns:p14="http://schemas.microsoft.com/office/powerpoint/2010/main" val="2255004649"/>
      </p:ext>
    </p:extLst>
  </p:cSld>
  <p:clrMapOvr>
    <a:masterClrMapping/>
  </p:clrMapOvr>
</p:sld>
</file>

<file path=ppt/theme/theme1.xml><?xml version="1.0" encoding="utf-8"?>
<a:theme xmlns:a="http://schemas.openxmlformats.org/drawingml/2006/main" name="Marketing Newsletter">
  <a:themeElements>
    <a:clrScheme name="Simple Light">
      <a:dk1>
        <a:srgbClr val="191919"/>
      </a:dk1>
      <a:lt1>
        <a:srgbClr val="F3F3F3"/>
      </a:lt1>
      <a:dk2>
        <a:srgbClr val="D9D9D9"/>
      </a:dk2>
      <a:lt2>
        <a:srgbClr val="434343"/>
      </a:lt2>
      <a:accent1>
        <a:srgbClr val="097A80"/>
      </a:accent1>
      <a:accent2>
        <a:srgbClr val="B3B896"/>
      </a:accent2>
      <a:accent3>
        <a:srgbClr val="F1C34E"/>
      </a:accent3>
      <a:accent4>
        <a:srgbClr val="E06666"/>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93</TotalTime>
  <Words>723</Words>
  <Application>Microsoft Office PowerPoint</Application>
  <PresentationFormat>On-screen Show (16:9)</PresentationFormat>
  <Paragraphs>47</Paragraphs>
  <Slides>11</Slides>
  <Notes>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11</vt:i4>
      </vt:variant>
    </vt:vector>
  </HeadingPairs>
  <TitlesOfParts>
    <vt:vector size="19" baseType="lpstr">
      <vt:lpstr>Assistant Light</vt:lpstr>
      <vt:lpstr>Nunito Sans ExtraBold</vt:lpstr>
      <vt:lpstr>Bahnschrift Light</vt:lpstr>
      <vt:lpstr>Nunito Sans</vt:lpstr>
      <vt:lpstr>Wingdings</vt:lpstr>
      <vt:lpstr>Pontano Sans</vt:lpstr>
      <vt:lpstr>Arial</vt:lpstr>
      <vt:lpstr>Marketing Newsletter</vt:lpstr>
      <vt:lpstr>KEYLOGGER</vt:lpstr>
      <vt:lpstr>OUTLINE </vt:lpstr>
      <vt:lpstr>Describe the need for monitoring and tracking keystrokes without the user knowledge.  Discuss the need for discreet monitoring of user activity , particularly in environment where security or productivity is a concern.  Highlight scenarios such as employee monitoring , parental control or forensic investigation where the ability to capture keystroke could be beneficial. </vt:lpstr>
      <vt:lpstr>PowerPoint Presentation</vt:lpstr>
      <vt:lpstr>PowerPoint Presentation</vt:lpstr>
      <vt:lpstr>PowerPoint Presentation</vt:lpstr>
      <vt:lpstr>Demonstrating the captured keystrokes in action</vt:lpstr>
      <vt:lpstr>PowerPoint Presentation</vt:lpstr>
      <vt:lpstr>Explore potential advancements in keylogger technology , such as machine learning algorithms for more accurate keystroke recognition or integration with other monitoring tools for comprehensive user activity tracking.  Potential applications beyond keystroke logging such as capturing mouse movements , clipboard content or application usage patterns.</vt:lpstr>
      <vt:lpstr>"Deep Learning for Demand Prediction: A Survey" by X. Liang, L. Zhao, X. Jiang, and Y. Dong. (IEEE Transactions on Industrial Informatics, 2020) "A Comprehensive Review on Demand Prediction in Bike Sharing Systems" by S. Abhishek, A. Vijayaraghavan, and G. Sukumar. (2019 International Conference on Data Science and Communication, ICDSCom) "Time Series Forecasting with Deep Learning: A Survey" by Z. Zhang, Y. Zhao, and Y. Wang. (arXiv preprint arXiv:1809.04356, 2018)  "A Comparative Study of Time Series Forecasting Methods for Predictive Maintenance" by A. Sharma, A. Mathur, and S. Tiwari. (2019 IEEE 16th India Council International Conference (INDICON), IEEE)  "Machine Learning for Demand Forecasting: A Review" by C. McArdle, J. Vinué, and P. Mues. (International Journal of Forecasting, 2020)  "A Comprehensive Survey on Machine Learning Techniques for Time Series Forecasting" by B. Amine, R. E. Al-Dujaili, and F. Fnaiech. (Journal of Big Data, 2021)  "Feature Engineering for Machine Learning: Principles and Techniques for Data Scientists" by A. Zheng and A. Casari. (O'Reilly Media, 2018) "Model Evaluation, Model Selection, and Algorithm Selection in Machine Learning" by C. Blake and C. J. Merz. (1998)     These sources cover a range of topics relevant to developing a solution for demand prediction, including deep learning, time series forecasting, machine learning techniques, data preprocessing, and model evaluation.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KEYLOGGER</dc:title>
  <cp:lastModifiedBy>Prithis I</cp:lastModifiedBy>
  <cp:revision>12</cp:revision>
  <dcterms:modified xsi:type="dcterms:W3CDTF">2024-04-01T14:53:05Z</dcterms:modified>
</cp:coreProperties>
</file>